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8B5B94-5B8C-40A5-83FF-9E6CFFC1C513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C807AB-B361-4802-95B6-0C75B925554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lektovanie\Desktop\5f3ee618503b1e8517cc0d56593e217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3304356" cy="23042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15 июля-День  гинеколога в России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4032448" cy="1080120"/>
          </a:xfrm>
        </p:spPr>
        <p:txBody>
          <a:bodyPr>
            <a:normAutofit fontScale="85000" lnSpcReduction="10000"/>
          </a:bodyPr>
          <a:lstStyle/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ДЕПАРТАМЕНТ ЗДРАВООХРАНЕНИЯ ОРЛОВСКОЙ ОБЛАСТИ</a:t>
            </a: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БЮДЖЕТНОЕ УЧРЕЖДЕНИЕ ОРЛОВСКОЙ ОБЛАСТИ </a:t>
            </a: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«ОРЛОВСКАЯ НАУЧНАЯ МЕДИЦИНСКАЯ БИБЛИОТЕКА»</a:t>
            </a: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Централизованная библиотечная система</a:t>
            </a:r>
          </a:p>
          <a:p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Россия, 302027, г. Орел, ул. Приборостроительная, д. 42, тел./факс (4862) 41-01-33; 41-01-34; 41-00-04</a:t>
            </a:r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6041033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Орел, 2022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15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июля в России отмечается День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гинеколога-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врача, стоящего на страже женского здоровья. Гинекология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- ( от </a:t>
            </a: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гине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-женщина, логос- учение, наука) – область клинической медицины, изучающая анатомо- физиологические особенности женской половой системы, ее болезни и разрабатывающая методы профилактики и диагностики, терапии и восстановительного лечения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. Внутри профессии «гинеколог» сегодня существует множество специализаций, отвечающих за разные области и проблемы женского здоровья.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Это гинекологи общей практики,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гинекологи-эндокринологи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, акушеры-гинекологи,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гинекологи-онкологи, детские гинекологи,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репродуктологи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-гинекологи.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Гинеколог общей практики специализируется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на профилактике, диагностике и лечении заболеваний репродуктивной системы женщины. Кроме того, именно гинеколога общей практики рекомендуется посещать женщинам каждые 6 месяцев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Гинеколог-эндокринолог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решает вопросы диагностики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лечения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заболеваний женской репродуктивной системы, которые связаны с нарушением гормонального фона. Гормональные нарушения являются причинами множества болезней женской половой системы, и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именно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гинеколог-эндокринолог способен грамотно скорректировать гормональный фон, не причинив вреда пациентке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Акушер-гинеколог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занимается проблемами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зачатия, вынашивания беременности и развития плода. Консультация акушера-гинеколога необходима женщинам, планирующим беременность и уже вынашивающим ребенка. Кроме того, врач обязательно присутствует при родах и помогает правильному течению этого процесса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0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Онкогинеколог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 занимается профилактикой, диагностикой и лечением онкологических заболеваний, связанных с репродуктивной системой женщины. Консультация гинеколога-онколога также необходима женщинам, находящимся в группе риска, у которых диагностированы эрозия шейки матки, полипы, дисплазия эндометрия. Также специалист ведет наблюдение за пациентками, у которых уже подтвержден онкологический диагноз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Детский гинеколог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специализируется на  лечении, диагностике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профилактике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гинекологических заболеваний у девочек до 18 лет. Регулярное посещение детского гинеколога так же важно, как и систематическое посещение гинеколога взрослыми.</a:t>
            </a:r>
          </a:p>
          <a:p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Репродуктолог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-гинеколог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занимается  установлением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причин и лечением бесплодия, </a:t>
            </a: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невынашивания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 беременности, профилактикой передачи генетических заболеваний от родителей детям. </a:t>
            </a:r>
          </a:p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Отечественная гинекология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славится целой плеядой выдающихся врачей, сыгравших огромную роль в медицинской науке и практике, работавших на высокий уровень здравоохранения населения в нашей стране, чья деятельность способствовала сохранению здоровья женщины и решению проблем, связанных с акушерством.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Сегодняшний день богат на  новые вызовы в этой профессии. Новейшие технологические возможности в медицине решают многие проблемы, но также и ставят важные задачи этического плана, заставляя задуматься о будущем социальном благополучии общества, возлагая большую ответственность на плечи гинекологов. 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Орловская  научная  библиотека искренне поздравляет врачей-гинекологов с их профессиональным праздником  и  предлагает своим читателям актуальную информацию в специализированных изданиях по вопросам гинекологии.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528392" cy="1152128"/>
          </a:xfrm>
        </p:spPr>
        <p:txBody>
          <a:bodyPr>
            <a:normAutofit fontScale="90000"/>
          </a:bodyPr>
          <a:lstStyle/>
          <a:p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Вольфф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,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Михель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фон.Гинекологическая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 эндокринология и репродуктивная медицина/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Михель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 фон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Вольфф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, Петра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Штуте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; пер. с нем. Под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общ.ред.докт.мед.наук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, проф.Е.Н.Андреевой.-3-е изд.-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Млсква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: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МЕДпресс-информ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, 2022.-512с.</a:t>
            </a:r>
            <a:endParaRPr lang="ru-RU" sz="12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1560" y="2636912"/>
            <a:ext cx="3384376" cy="29523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Авторами издания являются признанные специалисты в области гинекологической эндокринологии и репродуктивной медицины. В нем рассмотрены практически все разделы этих дисциплин.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Книга </a:t>
            </a:r>
            <a:r>
              <a:rPr lang="ru-RU" smtClean="0">
                <a:solidFill>
                  <a:srgbClr val="0070C0"/>
                </a:solidFill>
              </a:rPr>
              <a:t>предназначена, прежде </a:t>
            </a:r>
            <a:r>
              <a:rPr lang="ru-RU" dirty="0" smtClean="0">
                <a:solidFill>
                  <a:srgbClr val="0070C0"/>
                </a:solidFill>
              </a:rPr>
              <a:t>всего, врачам – гинекологам и </a:t>
            </a:r>
            <a:r>
              <a:rPr lang="ru-RU" dirty="0" err="1" smtClean="0">
                <a:solidFill>
                  <a:srgbClr val="0070C0"/>
                </a:solidFill>
              </a:rPr>
              <a:t>репродуктологам</a:t>
            </a:r>
            <a:r>
              <a:rPr lang="ru-RU" dirty="0" smtClean="0">
                <a:solidFill>
                  <a:srgbClr val="0070C0"/>
                </a:solidFill>
              </a:rPr>
              <a:t>, которые почерпнут в ней новую информацию, касающуюся репродуктивных технологий при эндокринном бесплодии. Также она будет интересна семейным врачам, врачам первичного звена, студентам- медикам старших курсов.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6800" b="6684"/>
          <a:stretch/>
        </p:blipFill>
        <p:spPr>
          <a:xfrm>
            <a:off x="4644008" y="764704"/>
            <a:ext cx="3637504" cy="5461904"/>
          </a:xfrm>
        </p:spPr>
      </p:pic>
    </p:spTree>
    <p:extLst>
      <p:ext uri="{BB962C8B-B14F-4D97-AF65-F5344CB8AC3E}">
        <p14:creationId xmlns:p14="http://schemas.microsoft.com/office/powerpoint/2010/main" val="5261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096344" cy="1152128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effectLst/>
              </a:rPr>
              <a:t>Гинекологическая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эндокринология.Клинические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 лекции/И.Б. Манухин,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Л.Г.Тумилович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,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М.А.Геворкян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, Е.И.Манухиа.-4-е изд., </a:t>
            </a:r>
            <a:r>
              <a:rPr lang="ru-RU" sz="1200" b="1" dirty="0" err="1" smtClean="0">
                <a:solidFill>
                  <a:srgbClr val="0070C0"/>
                </a:solidFill>
                <a:effectLst/>
              </a:rPr>
              <a:t>перераб</a:t>
            </a:r>
            <a:r>
              <a:rPr lang="ru-RU" sz="1200" b="1" dirty="0" smtClean="0">
                <a:solidFill>
                  <a:srgbClr val="0070C0"/>
                </a:solidFill>
                <a:effectLst/>
              </a:rPr>
              <a:t>. и доп.-Москва: ГЭОТАР-Медиа, 2022.-304с.</a:t>
            </a:r>
            <a:endParaRPr lang="ru-RU" sz="12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3096344" cy="43204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Руководство содержит курс лекций по актуальным вопросам гинекологии и основным нейроэндокринным синдромам. Изложены современные данные по патогенезу, диагностике и лечению различных гормонально-зависимых гинекологических заболеваний. В 4-е издание добавлены две новые лекции по функциональным кистам и </a:t>
            </a:r>
            <a:r>
              <a:rPr lang="ru-RU" dirty="0" err="1" smtClean="0">
                <a:solidFill>
                  <a:srgbClr val="0070C0"/>
                </a:solidFill>
              </a:rPr>
              <a:t>дисгормональным</a:t>
            </a:r>
            <a:r>
              <a:rPr lang="ru-RU" dirty="0" smtClean="0">
                <a:solidFill>
                  <a:srgbClr val="0070C0"/>
                </a:solidFill>
              </a:rPr>
              <a:t> заболеваниям молочных желез.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 лекции «</a:t>
            </a:r>
            <a:r>
              <a:rPr lang="ru-RU" dirty="0" err="1" smtClean="0">
                <a:solidFill>
                  <a:srgbClr val="0070C0"/>
                </a:solidFill>
              </a:rPr>
              <a:t>Эндометриоз</a:t>
            </a:r>
            <a:r>
              <a:rPr lang="ru-RU" dirty="0" smtClean="0">
                <a:solidFill>
                  <a:srgbClr val="0070C0"/>
                </a:solidFill>
              </a:rPr>
              <a:t>» отражены новейшие сведения по патогенезу, современному подходу к лечению и профилактике рецидива хронической тазовой боли, </a:t>
            </a:r>
            <a:r>
              <a:rPr lang="ru-RU" dirty="0" err="1" smtClean="0">
                <a:solidFill>
                  <a:srgbClr val="0070C0"/>
                </a:solidFill>
              </a:rPr>
              <a:t>эндометриозных</a:t>
            </a:r>
            <a:r>
              <a:rPr lang="ru-RU" dirty="0" smtClean="0">
                <a:solidFill>
                  <a:srgbClr val="0070C0"/>
                </a:solidFill>
              </a:rPr>
              <a:t> кист.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Издание предназначено врачам-гинекологам, гинекологам – эндокринологам, а также практикующим врачам , клиническим ординаторам, аспирантам.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2722" r="12271" b="5367"/>
          <a:stretch/>
        </p:blipFill>
        <p:spPr>
          <a:xfrm>
            <a:off x="4355976" y="836712"/>
            <a:ext cx="3736258" cy="5388078"/>
          </a:xfrm>
        </p:spPr>
      </p:pic>
    </p:spTree>
    <p:extLst>
      <p:ext uri="{BB962C8B-B14F-4D97-AF65-F5344CB8AC3E}">
        <p14:creationId xmlns:p14="http://schemas.microsoft.com/office/powerpoint/2010/main" val="10257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err="1" smtClean="0">
                <a:solidFill>
                  <a:srgbClr val="0070C0"/>
                </a:solidFill>
                <a:effectLst/>
              </a:rPr>
              <a:t>Решетько</a:t>
            </a:r>
            <a:r>
              <a:rPr lang="ru-RU" sz="1200" dirty="0" smtClean="0">
                <a:solidFill>
                  <a:srgbClr val="0070C0"/>
                </a:solidFill>
                <a:effectLst/>
              </a:rPr>
              <a:t> О.В. Здоровье женщины во время </a:t>
            </a:r>
            <a:r>
              <a:rPr lang="ru-RU" sz="1200" dirty="0" err="1" smtClean="0">
                <a:solidFill>
                  <a:srgbClr val="0070C0"/>
                </a:solidFill>
                <a:effectLst/>
              </a:rPr>
              <a:t>беременности.Клиническая</a:t>
            </a:r>
            <a:r>
              <a:rPr lang="ru-RU" sz="1200" dirty="0" smtClean="0">
                <a:solidFill>
                  <a:srgbClr val="0070C0"/>
                </a:solidFill>
                <a:effectLst/>
              </a:rPr>
              <a:t> фармакология/</a:t>
            </a:r>
            <a:r>
              <a:rPr lang="ru-RU" sz="1200" dirty="0" err="1" smtClean="0">
                <a:solidFill>
                  <a:srgbClr val="0070C0"/>
                </a:solidFill>
                <a:effectLst/>
              </a:rPr>
              <a:t>О.В.Решетько</a:t>
            </a:r>
            <a:r>
              <a:rPr lang="ru-RU" sz="1200" dirty="0" smtClean="0">
                <a:solidFill>
                  <a:srgbClr val="0070C0"/>
                </a:solidFill>
                <a:effectLst/>
              </a:rPr>
              <a:t>, К.А.Луцевич.-Москва: ГЭОТАР-Медиа, 2022.-200с.</a:t>
            </a:r>
            <a:endParaRPr lang="ru-RU" sz="1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Настоящее издание посвящено практическим аспектам клинической фармакологии, обеспечивающей принципы рационального использования лекарственных препаратов во время беременности. Инструментарий клинической фармакологии может быть эффективно использован в условиях недостаточной информации о фетальной безопасности лекарственных препаратов, когда лечащему врачу необходимо принимать решение о модификации фармакотерапии или назначения альтернативного лечения беременной.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290331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6283646"/>
            <a:ext cx="5964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Материал подготовлен </a:t>
            </a:r>
            <a:r>
              <a:rPr lang="ru-RU" sz="1200" smtClean="0"/>
              <a:t>главным библиотекарем </a:t>
            </a:r>
            <a:r>
              <a:rPr lang="ru-RU" sz="1200" dirty="0" smtClean="0"/>
              <a:t>отдела научной информации </a:t>
            </a:r>
            <a:r>
              <a:rPr lang="ru-RU" sz="1200" dirty="0" err="1" smtClean="0"/>
              <a:t>Кучук</a:t>
            </a:r>
            <a:r>
              <a:rPr lang="ru-RU" sz="1200" dirty="0" smtClean="0"/>
              <a:t> Е.А.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32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274220"/>
      </a:dk1>
      <a:lt1>
        <a:srgbClr val="8DC182"/>
      </a:lt1>
      <a:dk2>
        <a:srgbClr val="D9EAD5"/>
      </a:dk2>
      <a:lt2>
        <a:srgbClr val="6B9F25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423</TotalTime>
  <Words>755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15 июля-День  гинеколога в России</vt:lpstr>
      <vt:lpstr>Презентация PowerPoint</vt:lpstr>
      <vt:lpstr>Презентация PowerPoint</vt:lpstr>
      <vt:lpstr>Вольфф, Михель фон.Гинекологическая эндокринология и репродуктивная медицина/ Михель фон Вольфф, Петра Штуте; пер. с нем. Под общ.ред.докт.мед.наук, проф.Е.Н.Андреевой.-3-е изд.-Млсква: МЕДпресс-информ, 2022.-512с.</vt:lpstr>
      <vt:lpstr>Гинекологическая эндокринология.Клинические лекции/И.Б. Манухин, Л.Г.Тумилович, М.А.Геворкян, Е.И.Манухиа.-4-е изд., перераб. и доп.-Москва: ГЭОТАР-Медиа, 2022.-304с.</vt:lpstr>
      <vt:lpstr>Решетько О.В. Здоровье женщины во время беременности.Клиническая фармакология/О.В.Решетько, К.А.Луцевич.-Москва: ГЭОТАР-Медиа, 2022.-200с.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Komplektovanie</dc:creator>
  <cp:lastModifiedBy>Komplektovanie</cp:lastModifiedBy>
  <cp:revision>27</cp:revision>
  <dcterms:created xsi:type="dcterms:W3CDTF">2023-07-13T11:32:45Z</dcterms:created>
  <dcterms:modified xsi:type="dcterms:W3CDTF">2023-07-14T10:42:24Z</dcterms:modified>
</cp:coreProperties>
</file>