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1E3729-5A02-4544-B8AB-FA5DDC5C4F0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829BEB-B780-48B3-BF1A-DD0D1B7C77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4536504" cy="1368152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/>
              <a:t>ДЕПАРТАМЕНТ ЗДРАВООХРАНЕНИЯ ОРЛОВСКОЙ ОБЛАСТИ</a:t>
            </a:r>
          </a:p>
          <a:p>
            <a:r>
              <a:rPr lang="ru-RU" sz="1800" dirty="0"/>
              <a:t>БЮДЖЕТНОЕ УЧРЕЖДЕНИЕ ОРЛОВСКОЙ ОБЛАСТИ </a:t>
            </a:r>
          </a:p>
          <a:p>
            <a:r>
              <a:rPr lang="ru-RU" sz="1800" dirty="0"/>
              <a:t>«ОРЛОВСКАЯ НАУЧНАЯ МЕДИЦИНСКАЯ БИБЛИОТЕКА»</a:t>
            </a:r>
          </a:p>
          <a:p>
            <a:r>
              <a:rPr lang="ru-RU" sz="1800" dirty="0"/>
              <a:t>Централизованная библиотечная система</a:t>
            </a:r>
          </a:p>
          <a:p>
            <a:r>
              <a:rPr lang="ru-RU" sz="1800" dirty="0"/>
              <a:t>Россия, 302027, г. Орел, ул. Приборостроительная, д. 42, тел./факс (4862) 41-01-33; 41-01-34; 41-00-04</a:t>
            </a:r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5005191" cy="216024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Эликсир медицины и науки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(К 90-летию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Никоноркина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Павла Максимовича)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Komplektovanie\Desktop\pavel-maksimovich-nikonor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413995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5661248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Орел, 2023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612068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Павел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Максимович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врач –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оториноларинголог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опытный хирург, Отличник здравоохранения, своей профессиональной, новаторской  и научной деятельностью известный далеко за пределами Орловской области, кандидат медицинских наук, автор множества научных статей в ведущих медицинских изданиях.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Родился 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П.М. 2 сентября 1933 года в деревне Добрынь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Кромского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района Орловской области. С 1949 по 1953 годы учился в Орловской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фельдерско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-акушерской школе. После ее окончания работал по специальности в Приморском крае. Затем была служба в армии в Хабаровском крае на должности старшины медсанчасти в танковом полку. Следующим местом работы стал фельдшерско-акушерский пункт во Мценском районе. В 1958 году Павел Максимович поступил в Курский медицинский институт, окончил его в 1964г. После окончания института преподавал три года в Орловском медицинском училище, заведовал практикой. Прошел специализацию по оториноларингологии в областной больнице, работал ЛОР-врачом поликлиники №1 города Орла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1967 году поступил в ординатуру при кафедре ЛОР-болезней Воронежского мединститута, где стал активно заниматься наукой. В 1972 году в Ростовском мединституте защитил кандидатскую диссертацию на тему «Содержание некоторых микроэлементов в крови и небных миндалинах у больных с хроническим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танзиллитом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После окончания ординатуры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П.М. работал ординатором в ЛОР-отделении больницы им.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Н.А.Семашко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где внедрил в практику новые методы лечения в оториноларингологии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1973 году Павел Максимович был назначен заведующим ЛОР-отделением детской областной больницы. Здесь он применил целый ряд своих изобретений и усовершенствовал уже существующие методы лечения, впервые был внедрен дыхательный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бронхоскоп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Фриделя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что помогало избегать осложнений при лечении маленьких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3722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04867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Совершенствование своей врачебной практики было неотъемлемым элементом работы Павла Максимовича, благодаря чему улучшалась и организация здравоохранения в нашей области. Им был введен новый подход к диспансеризации: лечение детей с хроническими заболеваниями ЛОР-органов проводили  два раза в год в детских учреждениях средние медицинские работники под руководством ЛОР-врачей. Это помогло снизить  заболеваемость на30-35%.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В 1991 году Павел Максимович перешел на работу в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медслужбу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УВД, а затем в поликлинику Академии ФАПСИ.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Работал он  не только в Орле, но и в МСО 119 города Москвы (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медсанотдел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управления космической медицины).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Вся трудовая деятельность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Никоноркина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П.М. связана также и с активной работой в научно - медицинском обществе, среди своих коллег, настоящих профессионалов своего дела. Ведь благодаря этому обществу был возможен постоянный обмен опытом, стимулирование и развитие медицинской науки,  и улучшение здравоохранения в регионе.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Судьба этого замечательного доктора была полна сложностей. Так случилось, что в раннем детстве он имел  инвалидность  и не мог полноценно  двигаться из-за проблем в голеностопных суставах. Но талантливые руки орловского хирурга Дмитрия Ивановича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Христочевского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принесли исцеление. И, несмотря на все жизненные тернии, а может быть где-то и благодаря им, на Орловской земле появился замечательный врач-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оториноларинголог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Павел Максимович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, который за длительную профессиональную деятельность помог вылечиться тысячам людей.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этом году он отмечает свое 90-летие. А по своему глубокому убеждению, он считает, что срок жизни человека должен составлять125 лет. К такому мнению врача хочется только присоединиться и пожелать здоровья и самого позитивного взгляда на жизнь.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6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722"/>
            <a:ext cx="2808312" cy="41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0" y="260648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92288" cy="328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376264" cy="32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6156176" y="458112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нашей библиотеке можно ознакомиться  с книгами и статьями, посвященными прекрасному доктору - 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Никоноркину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Павлу Максимовичу, а также с его научными работами и описанием изобретений.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7128792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Рекомендуемая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accent4">
                    <a:lumMod val="75000"/>
                  </a:schemeClr>
                </a:solidFill>
              </a:rPr>
              <a:t>О </a:t>
            </a:r>
            <a:r>
              <a:rPr lang="ru-RU" i="1" u="sng" dirty="0" err="1" smtClean="0">
                <a:solidFill>
                  <a:schemeClr val="accent4">
                    <a:lumMod val="75000"/>
                  </a:schemeClr>
                </a:solidFill>
              </a:rPr>
              <a:t>Никоноркине</a:t>
            </a:r>
            <a:r>
              <a:rPr lang="ru-RU" i="1" u="sng" dirty="0" smtClean="0">
                <a:solidFill>
                  <a:schemeClr val="accent4">
                    <a:lumMod val="75000"/>
                  </a:schemeClr>
                </a:solidFill>
              </a:rPr>
              <a:t> П.М.</a:t>
            </a:r>
            <a:endParaRPr lang="ru-RU" i="1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П.М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Восемьдесят/П.М.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- Орел. Издатель Александр Воробьев, 2017.-276с.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Павел Максимович// Детская областная больница-70 лет. Прошлое и настоящее. Творчество. Поиск. Память.- Орел, 2009.-с.243-245.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П.М. Эликсир медицины и науки (автобиография лор-врача) // Орловскому научно-медицинскому обществу 140 лет: Творчество, поиск, память. -Орел, 2001.- С.398-401.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Польская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делает чудо // Орловский комсомолец.-1979.-24 мая.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Луговой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А. Возвратили детям радость // Орловский комсомолец.-1975.- 5апреля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accent4">
                    <a:lumMod val="75000"/>
                  </a:schemeClr>
                </a:solidFill>
              </a:rPr>
              <a:t>Некоторые изобретения и рационализаторские предложения: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Воронка с холодным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освещением.Рег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Номер 285, 1981.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Крючок с отсосом для инородных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тел.Рег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Номер.305.-1981.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Осветительная муфта для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эзофагоскопа.Рег.номер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329, 1981.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Устройство для химической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коагуляции.Рег.номер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342,1981.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7848872" cy="5400600"/>
          </a:xfrm>
        </p:spPr>
        <p:txBody>
          <a:bodyPr>
            <a:normAutofit fontScale="92500"/>
          </a:bodyPr>
          <a:lstStyle/>
          <a:p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Некоторые издания </a:t>
            </a:r>
            <a:r>
              <a:rPr lang="ru-RU" i="1" u="sng" dirty="0">
                <a:solidFill>
                  <a:schemeClr val="bg2">
                    <a:lumMod val="25000"/>
                  </a:schemeClr>
                </a:solidFill>
              </a:rPr>
              <a:t>и статьи под авторством </a:t>
            </a:r>
            <a:r>
              <a:rPr lang="ru-RU" i="1" u="sng" dirty="0" err="1">
                <a:solidFill>
                  <a:schemeClr val="bg2">
                    <a:lumMod val="25000"/>
                  </a:schemeClr>
                </a:solidFill>
              </a:rPr>
              <a:t>Никоноркина</a:t>
            </a:r>
            <a:r>
              <a:rPr lang="ru-RU" i="1" u="sng" dirty="0">
                <a:solidFill>
                  <a:schemeClr val="bg2">
                    <a:lumMod val="25000"/>
                  </a:schemeClr>
                </a:solidFill>
              </a:rPr>
              <a:t> П.М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П.М. Медицинская сестра в детском ЛОР-отделении.-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Мед.сестра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1983.-№8.-С.36-38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Нейросенсорная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тугоухость в структуре стационарных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ЛОРбольных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// Актуальные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вопросынаучно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-практической медицины.-Орел, 1982.-С.350-353.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П.М. Наблюдение за детьми с группой риска в отиатрии//Тезисы обл. научно-практической конференции по клиническим проблемам риска.-Орел, 1979.-С.114-115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П.М.Ретроградная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ларингоскопия// Тезисы докладов обл.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начно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-практической конференции по функциональным методам исследования в педиатрии.-Орел, 1977.-С.97-98.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П.М. Микроэлементы крови у больных хроническим тонзиллитом//Некоторые вопросы кардиологии.микроэлементы.Вып.4.-Воронеж, 1971.-С.84-88.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П.М.Рак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наружного слухового прохода и среднего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уха//Журнал ушных, носовых и горловых болезней.-1970.-№5.- с. 44-46.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Стол для перевязочной и операционной с механическим подъемом крышки// Мед.сестра.-1982.-№6.-С.43. 6.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Никоноркин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П.М. Приставка к гортанному зеркалу для оттягивания надгортанника// Журнал ушных, носовых и горловых болезней.-1970.-№1.-С.121.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( С этими и другими работами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Никоноркина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П.М. можно ознакомиться в Орловской научной медицинской библиотеке)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65304"/>
            <a:ext cx="5932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1008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Эликсир медицины и науки  (К 90-летию Никоноркина Павла Максимовича)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17</cp:revision>
  <dcterms:created xsi:type="dcterms:W3CDTF">2023-08-30T07:48:56Z</dcterms:created>
  <dcterms:modified xsi:type="dcterms:W3CDTF">2023-09-04T12:22:27Z</dcterms:modified>
</cp:coreProperties>
</file>