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15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65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25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44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1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78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209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63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94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39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125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2B7C-D872-4A13-A7D6-C047D1DF0B29}" type="datetimeFigureOut">
              <a:rPr lang="ru-RU" smtClean="0"/>
              <a:t>05.02.2024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D6512-B548-45BF-8580-F9E72BE6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679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4464496" cy="482453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Социальная медицина на службе здравоохранению</a:t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К 125-летию со дня рождения </a:t>
            </a:r>
            <a:b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Аркадия Михайловича Меркова)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79868" y="424328"/>
            <a:ext cx="6400800" cy="93610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1100" dirty="0">
                <a:solidFill>
                  <a:schemeClr val="accent4">
                    <a:lumMod val="50000"/>
                  </a:schemeClr>
                </a:solidFill>
              </a:rPr>
              <a:t>ДЕПАРТАМЕНТ ЗДРАВООХРАНЕНИЯ ОРЛОВСКОЙ ОБЛАСТИ</a:t>
            </a:r>
          </a:p>
          <a:p>
            <a:r>
              <a:rPr lang="ru-RU" sz="1100" dirty="0">
                <a:solidFill>
                  <a:schemeClr val="accent4">
                    <a:lumMod val="50000"/>
                  </a:schemeClr>
                </a:solidFill>
              </a:rPr>
              <a:t>БЮДЖЕТНОЕ УЧРЕЖДЕНИЕ ОРЛОВСКОЙ ОБЛАСТИ </a:t>
            </a:r>
          </a:p>
          <a:p>
            <a:r>
              <a:rPr lang="ru-RU" sz="1100" dirty="0">
                <a:solidFill>
                  <a:schemeClr val="accent4">
                    <a:lumMod val="50000"/>
                  </a:schemeClr>
                </a:solidFill>
              </a:rPr>
              <a:t>«ОРЛОВСКАЯ НАУЧНАЯ МЕДИЦИНСКАЯ БИБЛИОТЕКА»</a:t>
            </a:r>
          </a:p>
          <a:p>
            <a:r>
              <a:rPr lang="ru-RU" sz="1100" dirty="0">
                <a:solidFill>
                  <a:schemeClr val="accent4">
                    <a:lumMod val="50000"/>
                  </a:schemeClr>
                </a:solidFill>
              </a:rPr>
              <a:t>Централизованная библиотечная система</a:t>
            </a:r>
          </a:p>
          <a:p>
            <a:r>
              <a:rPr lang="ru-RU" sz="1100" dirty="0">
                <a:solidFill>
                  <a:schemeClr val="accent4">
                    <a:lumMod val="50000"/>
                  </a:schemeClr>
                </a:solidFill>
              </a:rPr>
              <a:t>Россия, 302027, г. Орел, ул. Приборостроительная, д. 42, тел./факс (4862) 41-01-33; 41-01-34; 41-00-04</a:t>
            </a:r>
          </a:p>
          <a:p>
            <a:endParaRPr lang="ru-RU" sz="11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Komplektovanie\Desktop\C1PMHURl1-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456384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67944" y="6402761"/>
            <a:ext cx="126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Орел, 2024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0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4807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Медицинская статистика является важным звеном здравоохранения. Она позволяет медицинским работникам отслеживать состояние здоровья, демографическую и эпидемиологическую составляющие, заболеваемость, смертность; помогает понять влияние образа жизни на здоровье, проверить верность выдвинутых в медицинской науке гипотез. Благодаря ей сравнивается эффективность мер, направленных на решение проблем, сложившихся в различных областях медицины. Статистические данные необходимы для выявления проблем в области здравоохранения и поиска их  решений, снижения заболеваемости и улучшения качества жизни общества.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Одним из самых ярких ученых, внесших огромный вклад в развитие отечественной социальной медицины, занимавшихся медицинской статистикой в нашей стране, был Аркадий Михайлович Мерков ( 1899-1971). В 2024 году исполняется 125 лет со дня его рождения.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Аркадий Михайлович родился 19 января 1899 г. в г. Новосиле бывшей Тульской губернии (ныне Орловская область) в семье фармацевта. После окончания в 1907 году харьковской гимназии он начал работать статистиком в городской управе. Эту работу он не оставлял и во время обучения на медицинском факультете Харьковского университета (1918-1923 гг.), за исключением периода гражданской войны.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После окончания университета А.М. Мерков начал свою врачебную деятельность как организатор здравоохранения - заведовал рядом окружных отделов здравоохранения. С 1929 года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в Харьковском медицинском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институте начинается педагогическая деятельность А.М. Меркова, которая продолжалась до последних лет его жизни. Одновременно, начиная с 1929 года, А.М. Мерков стал заведовать отделом социальной патологии злокачественных новообразований Украинского онкологического института, что надолго определило его интерес к онкологической статистике. 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3477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За годы своей научно-исследовательской и практической деятельности А.М. Мерков опубликовал около 200 работ по проблемам социальной гигиены, санитарной статистики, организации здравоохранения и демографии, в том числе около 20 монографий и учебных пособий.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Свои научные изыскания А.М. Мерков проводил в самых разнообразных областях общественного здравоохранения. Огромное число его работ посвящено вопросам теории, методологии и истории санитарной статистики, которая была основной темой его научного творчества.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А.М. Мерков был исключительно талантливым педагогом. Врачи различных специальностей, его слушатели, которые подчас скептически относились к такому "сухому и скучному" предмету, как санитарная статистика, - под влиянием его блестящих лекций изменяли свое отношение к этой области знаний. А многие из них становились его учениками и последователями. 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Основным направлением научных исследований А.М. Меркова было изучение заболеваемости населения. Под его руководством в связи с переписями 1959 и 1970 годов был проведен ряд конкретных исследований общей заболеваемости населения различных местностей СССР. Сформулированные А.М. Мерковым цели и задачи изучения заболеваемости должны были отразить и вскрыть причины и факторы, формирующие тот или иной ее уровень, социально-гигиеническую и медико-географическую обусловленность частоты распространения отдельных болезней с тем, чтобы можно было проводить целенаправленные меры по ее снижению.</a:t>
            </a:r>
          </a:p>
          <a:p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46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1600" dirty="0" smtClean="0"/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Аркадий Михайлович был автором ряда статей по классификации и номенклатуре болезней и причин смерти, одним из инициаторов сближения советской классификации с международной и перехода на нее, что имело огромное значение для анализа причин смерти населения.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Много лет А.М. Мерков занимался вопросами статистики онкологических заболеваний, будучи пионером этого раздела санитарной статистики в нашей стране. Его перу принадлежит значительное число работ, начиная от монографии "Краткая методология статистического изучения рака" (1931) до методического пособия для врачей-онкологов "Статистическое изучение злокачественных новообразований", написанного совместно с А.В.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Чаклиным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 (1962).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Специальный раздел творчества А.М. Меркова составляют работы по истории санитарной статистики. В 1957 вышла книга "Санитарная статистика в Союзе ССР за 40 лет (1917-1957 гг.).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Самостоятельным направлением в научном творчестве А.М. Меркова была демографическая статистика. Им был написан краткий учебник для врачей "Демографическая статистика", издававшийся дважды - в 1959 и 1965 годах. В 1965 году под редакцией А.М. Меркова (совместно с И.С. Случанко) был издан "Практикум по демографической статистике". И сейчас демографы обращаются к подготовленной им и вышедшей двумя выпусками (в 1959 и в 1961 годах) работе "Санитарно-демографические материалы зарубежных стран".</a:t>
            </a:r>
          </a:p>
          <a:p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87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ru-RU" sz="1600" dirty="0" smtClean="0"/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Во всех опубликованных биографиях А.М. Меркова упоминается его яркий общественный темперамент. Он избирался в руководящий состав городских и окружных общественных и профессиональных организаций, имел ряд правительственных наград. 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Но были в судьбе Аркадия Михайловича и суровые испытания.  9 мая 1949 года, в день Победы, как и многие другие работники центральных исполнительных органов, А.М. Мерков, работавший тогда в Министерстве здравоохранения СССР и на кафедре Центрального института усовершенствования врачей, был арестован по ложному обвинению и приговорен к 5 годам заключения. Отбывал наказание А.М. Мерков в одном из лагерей Красноярска. Там он работал врачом физиотерапевтом, лечил как заключенных, так и персонал лагеря. После смерти Сталина, в апреле 1953 года, А.М. Мерков был амнистирован и вернулся в Москву, а в 1956 г. был полностью реабилитирован.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Аркадий Михайлович обладал незаурядной эрудицией  и памятью. Он знал несколько языков, помимо родного русского, свободно владел английским, немецким, французским, украинским языками, прекрасно знал латынь. Удивляли его обширные познания  в различных областях истории, этнографии, литературе, искусстве. Общение с этим человеком  обогащало тех, кому посчастливилось быть среди его коллег, знакомых и друзей, учеников.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357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В Орловской научной медицинской библиотеке можно ознакомиться с изданными трудами</a:t>
            </a:r>
            <a:b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 Аркадия Михайловича Меркова</a:t>
            </a:r>
            <a:endParaRPr lang="ru-RU" sz="16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C:\Users\Komplektovanie\Desktop\YIrsV4iAowI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6034617" cy="45259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2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</a:rPr>
              <a:t>Рекомендуемая литература</a:t>
            </a:r>
            <a:endParaRPr lang="ru-RU" sz="1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sz="1600" dirty="0" smtClean="0"/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Общая теория и методика санитарно-статистического исследования.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Пособ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 для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врачей.М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.: «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Медгиз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», 1960.-205с.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Статистическое изучение злокачественных 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новообразований. 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Метод</a:t>
            </a:r>
            <a:r>
              <a:rPr lang="ru-RU" sz="1600" dirty="0">
                <a:solidFill>
                  <a:schemeClr val="accent4">
                    <a:lumMod val="50000"/>
                  </a:schemeClr>
                </a:solidFill>
              </a:rPr>
              <a:t>. пособие для врачей-онкологов./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А.М.Мерков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А.В.Чаклин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.- М., 1962.-219с.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Заболеваемость и смертность населения СССР от злокачественных новообразований/ под ред.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А.М.Меркова,Г.Ф.Церковного,Б.Д.Кауфмана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 -Л.,1962.-55с.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Общая теория и методика санитарно-статистического исследования.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Пособ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 для врачей.Изд-ие2-е доп. -М., 1963.-226с.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Демографическая статистика. Краткое пособие для врачей.2-е изд.,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испр.М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.: «Медицина», 1965.-215с.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А.М., Статистика на службе народного здоровья./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А.М.Мерков,Л.М.Сухаребский.М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.: «Статистика», 1968.-67с.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Санитарная статистика/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А..Мерков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Л.Е.Поляков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.-Л.: «Медицина», 1974.-384с.</a:t>
            </a:r>
          </a:p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Мерков А.М. Здоровье населения и методы его изучения ( избранные произведения)/ под </a:t>
            </a:r>
            <a:r>
              <a:rPr lang="ru-RU" sz="1600" dirty="0" err="1" smtClean="0">
                <a:solidFill>
                  <a:schemeClr val="accent4">
                    <a:lumMod val="50000"/>
                  </a:schemeClr>
                </a:solidFill>
              </a:rPr>
              <a:t>ред.С.С.Бедного.М</a:t>
            </a:r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.: «Статистика», 1979.-232с.</a:t>
            </a:r>
          </a:p>
          <a:p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6381328"/>
            <a:ext cx="5527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Материал подготовлен главным библиотекарем отдела научной информации </a:t>
            </a:r>
            <a:r>
              <a:rPr lang="ru-RU" sz="1100" dirty="0" err="1" smtClean="0"/>
              <a:t>Кучук</a:t>
            </a:r>
            <a:r>
              <a:rPr lang="ru-RU" sz="1100" dirty="0" smtClean="0"/>
              <a:t> Е.А. 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143363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1131</Words>
  <Application>Microsoft Office PowerPoint</Application>
  <PresentationFormat>Экран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Социальная медицина на службе здравоохранению  (К 125-летию со дня рождения  Аркадия Михайловича Меркова)</vt:lpstr>
      <vt:lpstr>Презентация PowerPoint</vt:lpstr>
      <vt:lpstr>Презентация PowerPoint</vt:lpstr>
      <vt:lpstr>Презентация PowerPoint</vt:lpstr>
      <vt:lpstr>Презентация PowerPoint</vt:lpstr>
      <vt:lpstr>В Орловской научной медицинской библиотеке можно ознакомиться с изданными трудами  Аркадия Михайловича Меркова</vt:lpstr>
      <vt:lpstr>Рекомендуемая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Komplektovanie</dc:creator>
  <cp:lastModifiedBy>Komplektovanie</cp:lastModifiedBy>
  <cp:revision>16</cp:revision>
  <dcterms:created xsi:type="dcterms:W3CDTF">2024-01-16T09:37:27Z</dcterms:created>
  <dcterms:modified xsi:type="dcterms:W3CDTF">2024-02-05T12:49:18Z</dcterms:modified>
</cp:coreProperties>
</file>