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53DF-0F2C-444C-9D38-61064022038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9ABD-54C5-4F54-AAD9-E1824D8DF4B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53DF-0F2C-444C-9D38-61064022038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9ABD-54C5-4F54-AAD9-E1824D8DF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53DF-0F2C-444C-9D38-61064022038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9ABD-54C5-4F54-AAD9-E1824D8DF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53DF-0F2C-444C-9D38-61064022038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9ABD-54C5-4F54-AAD9-E1824D8DF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53DF-0F2C-444C-9D38-61064022038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9ABD-54C5-4F54-AAD9-E1824D8DF4B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53DF-0F2C-444C-9D38-61064022038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9ABD-54C5-4F54-AAD9-E1824D8DF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53DF-0F2C-444C-9D38-61064022038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9ABD-54C5-4F54-AAD9-E1824D8DF4B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53DF-0F2C-444C-9D38-61064022038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9ABD-54C5-4F54-AAD9-E1824D8DF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53DF-0F2C-444C-9D38-61064022038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9ABD-54C5-4F54-AAD9-E1824D8DF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53DF-0F2C-444C-9D38-61064022038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9ABD-54C5-4F54-AAD9-E1824D8DF4B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53DF-0F2C-444C-9D38-61064022038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9ABD-54C5-4F54-AAD9-E1824D8DF4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DFF53DF-0F2C-444C-9D38-61064022038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9BB9ABD-54C5-4F54-AAD9-E1824D8DF4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676" y="3356992"/>
            <a:ext cx="7848600" cy="1567185"/>
          </a:xfrm>
        </p:spPr>
        <p:txBody>
          <a:bodyPr/>
          <a:lstStyle/>
          <a:p>
            <a:r>
              <a:rPr lang="ru-RU" sz="3200" dirty="0" smtClean="0"/>
              <a:t>Книги –юбиляры в мире медицины </a:t>
            </a:r>
            <a:br>
              <a:rPr lang="ru-RU" sz="3200" dirty="0" smtClean="0"/>
            </a:br>
            <a:r>
              <a:rPr lang="ru-RU" sz="3200" dirty="0" smtClean="0"/>
              <a:t>2023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6400800" cy="1296144"/>
          </a:xfrm>
        </p:spPr>
        <p:txBody>
          <a:bodyPr>
            <a:normAutofit/>
          </a:bodyPr>
          <a:lstStyle/>
          <a:p>
            <a:r>
              <a:rPr lang="ru-RU" sz="1100" dirty="0"/>
              <a:t>ДЕПАРТАМЕНТ ЗДРАВООХРАНЕНИЯ ОРЛОВСКОЙ ОБЛАСТИ</a:t>
            </a:r>
          </a:p>
          <a:p>
            <a:r>
              <a:rPr lang="ru-RU" sz="1100" dirty="0"/>
              <a:t>БЮДЖЕТНОЕ УЧРЕЖДЕНИЕ ОРЛОВСКОЙ ОБЛАСТИ </a:t>
            </a:r>
          </a:p>
          <a:p>
            <a:r>
              <a:rPr lang="ru-RU" sz="1100" dirty="0"/>
              <a:t>«ОРЛОВСКАЯ НАУЧНАЯ МЕДИЦИНСКАЯ БИБЛИОТЕКА»</a:t>
            </a:r>
          </a:p>
          <a:p>
            <a:r>
              <a:rPr lang="ru-RU" sz="1100" dirty="0"/>
              <a:t>Централизованная библиотечная система</a:t>
            </a:r>
          </a:p>
          <a:p>
            <a:r>
              <a:rPr lang="ru-RU" sz="1100" dirty="0"/>
              <a:t>Россия, 302027, г. Орел, ул. Приборостроительная, д. 42, тел./факс (4862) 41-01-33; 41-01-34; 41-00-04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0605" y="5890940"/>
            <a:ext cx="1388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Орел, 2023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1512168" cy="103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2191642"/>
            <a:ext cx="1800200" cy="100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91835"/>
            <a:ext cx="840115" cy="100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72688"/>
            <a:ext cx="1031503" cy="103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2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5816" y="620688"/>
            <a:ext cx="5688632" cy="1584176"/>
          </a:xfrm>
        </p:spPr>
        <p:txBody>
          <a:bodyPr/>
          <a:lstStyle/>
          <a:p>
            <a:r>
              <a:rPr lang="ru-RU" sz="1400" dirty="0" smtClean="0"/>
              <a:t>50 </a:t>
            </a:r>
            <a:r>
              <a:rPr lang="ru-RU" sz="1400" dirty="0"/>
              <a:t>лет </a:t>
            </a:r>
            <a:r>
              <a:rPr lang="ru-RU" sz="1400" dirty="0" smtClean="0"/>
              <a:t>книге «</a:t>
            </a:r>
            <a:r>
              <a:rPr lang="ru-RU" sz="1400" dirty="0"/>
              <a:t>Очерки неотложной кардиологии</a:t>
            </a:r>
            <a:r>
              <a:rPr lang="ru-RU" sz="1400" dirty="0" smtClean="0"/>
              <a:t>» ( 1973 г</a:t>
            </a:r>
            <a:r>
              <a:rPr lang="ru-RU" sz="1400" dirty="0"/>
              <a:t>.). </a:t>
            </a:r>
            <a:r>
              <a:rPr lang="ru-RU" sz="1400" dirty="0" smtClean="0"/>
              <a:t>Автор: Евгений Иванович ЧАЗОВ- выдающийся советский </a:t>
            </a:r>
            <a:r>
              <a:rPr lang="ru-RU" sz="1400" dirty="0"/>
              <a:t>и российский кардиолог</a:t>
            </a:r>
            <a:r>
              <a:rPr lang="ru-RU" sz="1400" dirty="0" smtClean="0"/>
              <a:t>, лечащий врач </a:t>
            </a:r>
            <a:r>
              <a:rPr lang="ru-RU" sz="1400" dirty="0"/>
              <a:t>ряда </a:t>
            </a:r>
            <a:r>
              <a:rPr lang="ru-RU" sz="1400" dirty="0" smtClean="0"/>
              <a:t>руководителей СССР, основоположник </a:t>
            </a:r>
            <a:r>
              <a:rPr lang="ru-RU" sz="1400" dirty="0"/>
              <a:t>кардиологической службы в СССР и РФ, основатель ФГБУ «НМИЦ кардиологии» Минздрава России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Эта книга , написанная доступным языком о сложностях заболеваний сердечно-сосудистой системы – одна из лучших работ Е.И. Чазова.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1052736"/>
            <a:ext cx="2139696" cy="1296143"/>
          </a:xfrm>
        </p:spPr>
        <p:txBody>
          <a:bodyPr>
            <a:normAutofit/>
          </a:bodyPr>
          <a:lstStyle/>
          <a:p>
            <a:r>
              <a:rPr lang="ru-RU" sz="6000" dirty="0" smtClean="0"/>
              <a:t>1973</a:t>
            </a:r>
            <a:endParaRPr lang="ru-RU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3347864" y="6290134"/>
            <a:ext cx="4653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Подготовлено: </a:t>
            </a:r>
          </a:p>
          <a:p>
            <a:r>
              <a:rPr lang="ru-RU" sz="1200" dirty="0" smtClean="0"/>
              <a:t>Отдел научной информации, главный библиотекарь </a:t>
            </a:r>
            <a:r>
              <a:rPr lang="ru-RU" sz="1200" dirty="0" err="1" smtClean="0"/>
              <a:t>Кучук</a:t>
            </a:r>
            <a:r>
              <a:rPr lang="ru-RU" sz="1200" dirty="0" smtClean="0"/>
              <a:t> Е.А.</a:t>
            </a:r>
            <a:endParaRPr lang="ru-RU" sz="1200" dirty="0"/>
          </a:p>
        </p:txBody>
      </p:sp>
      <p:pic>
        <p:nvPicPr>
          <p:cNvPr id="1026" name="Picture 2" descr="C:\Users\Komplektovanie\Desktop\ICNnsvTUe6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95145"/>
            <a:ext cx="3096344" cy="39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8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5816" y="836712"/>
            <a:ext cx="5688632" cy="1261872"/>
          </a:xfrm>
        </p:spPr>
        <p:txBody>
          <a:bodyPr/>
          <a:lstStyle/>
          <a:p>
            <a:r>
              <a:rPr lang="ru-RU" sz="1400" dirty="0" smtClean="0"/>
              <a:t>В 2023 году исполняется 950 </a:t>
            </a:r>
            <a:r>
              <a:rPr lang="ru-RU" sz="1400" dirty="0"/>
              <a:t>лет со времени издания травника «Изборник Святослава</a:t>
            </a:r>
            <a:r>
              <a:rPr lang="ru-RU" sz="1400" dirty="0" smtClean="0"/>
              <a:t>» (1073г .). </a:t>
            </a:r>
            <a:r>
              <a:rPr lang="ru-RU" sz="1400" dirty="0"/>
              <a:t>Был выполнен по заказу князя Святослава Ярославовича. Основан на переведенных и переработанных греческих трактатах, в том числе по медицине и фармации. Предназначался для врачей, приближенных к князю и его окружению.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348880"/>
            <a:ext cx="5715000" cy="3795117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1560" y="1052736"/>
            <a:ext cx="1800200" cy="115212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1073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092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87824" y="764704"/>
            <a:ext cx="5616624" cy="1261872"/>
          </a:xfrm>
        </p:spPr>
        <p:txBody>
          <a:bodyPr/>
          <a:lstStyle/>
          <a:p>
            <a:r>
              <a:rPr lang="ru-RU" sz="1400" dirty="0" smtClean="0"/>
              <a:t>480 </a:t>
            </a:r>
            <a:r>
              <a:rPr lang="ru-RU" sz="1400" dirty="0"/>
              <a:t>лет назад, в 1543 году Андреас ВЕЗАЛИЙ, врач и основоположник научной анатомии издал свой главный труд «О строении человеческого </a:t>
            </a:r>
            <a:r>
              <a:rPr lang="ru-RU" sz="1400" dirty="0" smtClean="0"/>
              <a:t>тела» </a:t>
            </a:r>
            <a:r>
              <a:rPr lang="ru-RU" sz="1400" dirty="0"/>
              <a:t>в семи </a:t>
            </a:r>
            <a:r>
              <a:rPr lang="ru-RU" sz="1400" dirty="0" smtClean="0"/>
              <a:t>книгах </a:t>
            </a:r>
            <a:r>
              <a:rPr lang="ru-RU" sz="1400" dirty="0"/>
              <a:t>- учебник по анатомии.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04864"/>
            <a:ext cx="3355900" cy="421032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1124744"/>
            <a:ext cx="2232248" cy="129614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1543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8164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9832" y="836712"/>
            <a:ext cx="5616624" cy="1045848"/>
          </a:xfrm>
        </p:spPr>
        <p:txBody>
          <a:bodyPr/>
          <a:lstStyle/>
          <a:p>
            <a:r>
              <a:rPr lang="ru-RU" sz="1400" dirty="0" smtClean="0"/>
              <a:t>315 </a:t>
            </a:r>
            <a:r>
              <a:rPr lang="ru-RU" sz="1400" dirty="0"/>
              <a:t>лет назад «царский» аптекарь Даниил ГУРЧИН по заданию Петра 1 составил пособия «Аптека домовая» (для гражданских аптек) и  «Аптека </a:t>
            </a:r>
            <a:r>
              <a:rPr lang="ru-RU" sz="1400" dirty="0" err="1"/>
              <a:t>обозовая</a:t>
            </a:r>
            <a:r>
              <a:rPr lang="ru-RU" sz="1400" dirty="0"/>
              <a:t>» (для медицинской службы русской армии), прообразы </a:t>
            </a:r>
            <a:r>
              <a:rPr lang="ru-RU" sz="1400" dirty="0" smtClean="0"/>
              <a:t>фармакопей ( 1708 г.). </a:t>
            </a:r>
            <a:endParaRPr lang="ru-RU" sz="1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988840"/>
            <a:ext cx="3096344" cy="4381798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1052736"/>
            <a:ext cx="2139696" cy="108242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1708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807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87824" y="908720"/>
            <a:ext cx="5544616" cy="1117856"/>
          </a:xfrm>
        </p:spPr>
        <p:txBody>
          <a:bodyPr/>
          <a:lstStyle/>
          <a:p>
            <a:r>
              <a:rPr lang="ru-RU" sz="1400" dirty="0" smtClean="0"/>
              <a:t>175 </a:t>
            </a:r>
            <a:r>
              <a:rPr lang="ru-RU" sz="1400" dirty="0"/>
              <a:t>лет </a:t>
            </a:r>
            <a:r>
              <a:rPr lang="ru-RU" sz="1400" dirty="0" smtClean="0"/>
              <a:t>назад вышел </a:t>
            </a:r>
            <a:r>
              <a:rPr lang="ru-RU" sz="1400" dirty="0"/>
              <a:t>в свет  «Трактат о переливании крови (как единственном средстве во многих случаях спасти угасающую жизнь), составленный в историческом, физиологическом и  хирургическом  отношении» </a:t>
            </a:r>
            <a:r>
              <a:rPr lang="ru-RU" sz="1400" dirty="0" smtClean="0"/>
              <a:t> (1848 г.). </a:t>
            </a:r>
            <a:r>
              <a:rPr lang="ru-RU" sz="1400" dirty="0" smtClean="0"/>
              <a:t>Автор: Алексей Матвеевич</a:t>
            </a:r>
            <a:r>
              <a:rPr lang="ru-RU" sz="1400" dirty="0"/>
              <a:t> </a:t>
            </a:r>
            <a:r>
              <a:rPr lang="ru-RU" sz="1400" dirty="0" smtClean="0"/>
              <a:t>ФИЛОМАФИТСКИЙ - один </a:t>
            </a:r>
            <a:r>
              <a:rPr lang="ru-RU" sz="1400" dirty="0"/>
              <a:t>из основоположников экспериментальной физиологии в </a:t>
            </a:r>
            <a:r>
              <a:rPr lang="ru-RU" sz="1400" dirty="0" smtClean="0"/>
              <a:t>России.</a:t>
            </a:r>
            <a:endParaRPr lang="ru-RU" sz="1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92895"/>
            <a:ext cx="5544616" cy="352839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980728"/>
            <a:ext cx="2139696" cy="129614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1848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8528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9832" y="764704"/>
            <a:ext cx="5760640" cy="1333880"/>
          </a:xfrm>
        </p:spPr>
        <p:txBody>
          <a:bodyPr/>
          <a:lstStyle/>
          <a:p>
            <a:r>
              <a:rPr lang="ru-RU" sz="1400" dirty="0" smtClean="0"/>
              <a:t>175 </a:t>
            </a:r>
            <a:r>
              <a:rPr lang="ru-RU" sz="1400" dirty="0"/>
              <a:t>лет </a:t>
            </a:r>
            <a:r>
              <a:rPr lang="ru-RU" sz="1400" dirty="0" smtClean="0"/>
              <a:t> научному труду «Рассуждение </a:t>
            </a:r>
            <a:r>
              <a:rPr lang="ru-RU" sz="1400" dirty="0"/>
              <a:t>о холере, основанное преимущественно  на  наблюдениях,  собранных  в  эпидемию 1847 г. в терапевтическом отделении госпитальной клиники  Императорского  Московского  университета» </a:t>
            </a:r>
            <a:r>
              <a:rPr lang="ru-RU" sz="1400" dirty="0" smtClean="0"/>
              <a:t>. Автор: Алексей </a:t>
            </a:r>
            <a:r>
              <a:rPr lang="ru-RU" sz="1400" dirty="0"/>
              <a:t>Иванович Полунин (1820–1888) — отечественный патолог, основоположник московской школы </a:t>
            </a:r>
            <a:r>
              <a:rPr lang="ru-RU" sz="1400" dirty="0" smtClean="0"/>
              <a:t>патологоанатомов.</a:t>
            </a:r>
            <a:endParaRPr lang="ru-RU" sz="1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76872"/>
            <a:ext cx="2880320" cy="390066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1268760"/>
            <a:ext cx="2139696" cy="115443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1848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5905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764704"/>
            <a:ext cx="5832648" cy="1512168"/>
          </a:xfrm>
        </p:spPr>
        <p:txBody>
          <a:bodyPr/>
          <a:lstStyle/>
          <a:p>
            <a:r>
              <a:rPr lang="ru-RU" sz="1400" dirty="0" smtClean="0"/>
              <a:t>160 </a:t>
            </a:r>
            <a:r>
              <a:rPr lang="ru-RU" sz="1400" dirty="0"/>
              <a:t>лет со времени выхода в свет труда Иван </a:t>
            </a:r>
            <a:r>
              <a:rPr lang="ru-RU" sz="1400" dirty="0" smtClean="0"/>
              <a:t>а Михайловича </a:t>
            </a:r>
            <a:r>
              <a:rPr lang="ru-RU" sz="1400" dirty="0"/>
              <a:t>СЕЧЕНОВА «Рефлексы головного мозга</a:t>
            </a:r>
            <a:r>
              <a:rPr lang="ru-RU" sz="1400" dirty="0" smtClean="0"/>
              <a:t>» (1863 г.),  </a:t>
            </a:r>
            <a:r>
              <a:rPr lang="ru-RU" sz="1400" dirty="0"/>
              <a:t>ставшего итогом длительной, кропотливой работы по исследованию психических картин, о котором Павлов отозвался как о «гениальном взмахе </a:t>
            </a:r>
            <a:r>
              <a:rPr lang="ru-RU" sz="1400" dirty="0" err="1"/>
              <a:t>сеченовской</a:t>
            </a:r>
            <a:r>
              <a:rPr lang="ru-RU" sz="1400" dirty="0"/>
              <a:t> мысли». У </a:t>
            </a:r>
            <a:r>
              <a:rPr lang="ru-RU" sz="1400" dirty="0" smtClean="0"/>
              <a:t>Ивана Михайловича </a:t>
            </a:r>
            <a:r>
              <a:rPr lang="ru-RU" sz="1400" dirty="0"/>
              <a:t>Сеченова, первого в истории науки, получилось создать концепцию о рефлексе как общезначимом физиологическом механизме деятельности организма.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052736"/>
            <a:ext cx="2139696" cy="136815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1863</a:t>
            </a:r>
            <a:endParaRPr lang="ru-RU" sz="6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20888"/>
            <a:ext cx="2962938" cy="3816424"/>
          </a:xfrm>
        </p:spPr>
      </p:pic>
    </p:spTree>
    <p:extLst>
      <p:ext uri="{BB962C8B-B14F-4D97-AF65-F5344CB8AC3E}">
        <p14:creationId xmlns:p14="http://schemas.microsoft.com/office/powerpoint/2010/main" val="26258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052736"/>
            <a:ext cx="5688632" cy="1512168"/>
          </a:xfrm>
        </p:spPr>
        <p:txBody>
          <a:bodyPr/>
          <a:lstStyle/>
          <a:p>
            <a:r>
              <a:rPr lang="ru-RU" sz="1400" dirty="0" smtClean="0"/>
              <a:t>125 </a:t>
            </a:r>
            <a:r>
              <a:rPr lang="ru-RU" sz="1400" dirty="0"/>
              <a:t>лет  изданию </a:t>
            </a:r>
            <a:r>
              <a:rPr lang="ru-RU" sz="1400" dirty="0" smtClean="0"/>
              <a:t>«Чума </a:t>
            </a:r>
            <a:r>
              <a:rPr lang="ru-RU" sz="1400" dirty="0"/>
              <a:t>в России: </a:t>
            </a:r>
            <a:r>
              <a:rPr lang="ru-RU" sz="1400" dirty="0" err="1" smtClean="0"/>
              <a:t>Ветлянская</a:t>
            </a:r>
            <a:r>
              <a:rPr lang="ru-RU" sz="1400" dirty="0" smtClean="0"/>
              <a:t> </a:t>
            </a:r>
            <a:r>
              <a:rPr lang="ru-RU" sz="1400" dirty="0"/>
              <a:t>эпидемия 1878-79 г</a:t>
            </a:r>
            <a:r>
              <a:rPr lang="ru-RU" sz="1400" dirty="0" smtClean="0"/>
              <a:t>. </a:t>
            </a:r>
            <a:r>
              <a:rPr lang="ru-RU" sz="1400" dirty="0"/>
              <a:t>» </a:t>
            </a:r>
            <a:r>
              <a:rPr lang="ru-RU" sz="1400" dirty="0" smtClean="0"/>
              <a:t>( 1898г .) Автор: Григорий </a:t>
            </a:r>
            <a:r>
              <a:rPr lang="ru-RU" sz="1400" dirty="0"/>
              <a:t>Николаевич </a:t>
            </a:r>
            <a:r>
              <a:rPr lang="ru-RU" sz="1400" dirty="0" err="1"/>
              <a:t>Минх</a:t>
            </a:r>
            <a:r>
              <a:rPr lang="ru-RU" sz="1400" dirty="0"/>
              <a:t> </a:t>
            </a:r>
            <a:r>
              <a:rPr lang="ru-RU" sz="1400" dirty="0" smtClean="0"/>
              <a:t>(1836 —1896</a:t>
            </a:r>
            <a:r>
              <a:rPr lang="ru-RU" sz="1400" dirty="0"/>
              <a:t>) — российский врач-инфекционист, эпидемиолог и </a:t>
            </a:r>
            <a:r>
              <a:rPr lang="ru-RU" sz="1400" dirty="0" smtClean="0"/>
              <a:t>патологоанатом</a:t>
            </a:r>
            <a:r>
              <a:rPr lang="ru-RU" sz="1400" dirty="0"/>
              <a:t>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Принимал </a:t>
            </a:r>
            <a:r>
              <a:rPr lang="ru-RU" sz="1400" dirty="0"/>
              <a:t>участие в борьбе с эпидемией чумы в 1878-1879 гг. в Астраханской </a:t>
            </a:r>
            <a:r>
              <a:rPr lang="ru-RU" sz="1400" dirty="0" smtClean="0"/>
              <a:t>губернии, результатом чего </a:t>
            </a:r>
            <a:r>
              <a:rPr lang="ru-RU" sz="1400" dirty="0"/>
              <a:t>стал классический труд, на котором учились поколения русских микробиологов.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852936"/>
            <a:ext cx="5715000" cy="30003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124744"/>
            <a:ext cx="2139696" cy="122644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1898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0503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87824" y="836712"/>
            <a:ext cx="5904656" cy="1512168"/>
          </a:xfrm>
        </p:spPr>
        <p:txBody>
          <a:bodyPr/>
          <a:lstStyle/>
          <a:p>
            <a:pPr algn="just"/>
            <a:r>
              <a:rPr lang="ru-RU" sz="1400" dirty="0" smtClean="0"/>
              <a:t>100 </a:t>
            </a:r>
            <a:r>
              <a:rPr lang="ru-RU" sz="1400" dirty="0"/>
              <a:t>лет </a:t>
            </a:r>
            <a:r>
              <a:rPr lang="ru-RU" sz="1400" dirty="0" smtClean="0"/>
              <a:t>главному труду академика Ивана Петровича </a:t>
            </a:r>
            <a:r>
              <a:rPr lang="ru-RU" sz="1400" dirty="0"/>
              <a:t>ПАВЛОВА «Двадцатилетний  опыт  объективного  изучения высшей нервной деятельности (поведения) животных. Условные рефлексы</a:t>
            </a:r>
            <a:r>
              <a:rPr lang="ru-RU" sz="1400" dirty="0" smtClean="0"/>
              <a:t>» (1923г</a:t>
            </a:r>
            <a:r>
              <a:rPr lang="ru-RU" sz="1400" dirty="0"/>
              <a:t>.).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Книга была переведена </a:t>
            </a:r>
            <a:r>
              <a:rPr lang="ru-RU" sz="1400" dirty="0"/>
              <a:t>на большинство языков </a:t>
            </a:r>
            <a:r>
              <a:rPr lang="ru-RU" sz="1400" dirty="0" smtClean="0"/>
              <a:t>мира. </a:t>
            </a:r>
            <a:r>
              <a:rPr lang="ru-RU" sz="1400" dirty="0"/>
              <a:t>В ней И. П. Павлов и его ученики впервые дали точное экспериментальное подтверждение теоретическим взглядам Сеченова.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20888"/>
            <a:ext cx="2664296" cy="404067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980728"/>
            <a:ext cx="2139696" cy="129844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1923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8733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175</TotalTime>
  <Words>470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Ясность</vt:lpstr>
      <vt:lpstr>Книги –юбиляры в мире медицины  2023</vt:lpstr>
      <vt:lpstr>В 2023 году исполняется 950 лет со времени издания травника «Изборник Святослава» (1073г .). Был выполнен по заказу князя Святослава Ярославовича. Основан на переведенных и переработанных греческих трактатах, в том числе по медицине и фармации. Предназначался для врачей, приближенных к князю и его окружению. </vt:lpstr>
      <vt:lpstr>480 лет назад, в 1543 году Андреас ВЕЗАЛИЙ, врач и основоположник научной анатомии издал свой главный труд «О строении человеческого тела» в семи книгах - учебник по анатомии. </vt:lpstr>
      <vt:lpstr>315 лет назад «царский» аптекарь Даниил ГУРЧИН по заданию Петра 1 составил пособия «Аптека домовая» (для гражданских аптек) и  «Аптека обозовая» (для медицинской службы русской армии), прообразы фармакопей ( 1708 г.). </vt:lpstr>
      <vt:lpstr>175 лет назад вышел в свет  «Трактат о переливании крови (как единственном средстве во многих случаях спасти угасающую жизнь), составленный в историческом, физиологическом и  хирургическом  отношении»  (1848 г.). Автор: Алексей Матвеевич ФИЛОМАФИТСКИЙ - один из основоположников экспериментальной физиологии в России.</vt:lpstr>
      <vt:lpstr>175 лет  научному труду «Рассуждение о холере, основанное преимущественно  на  наблюдениях,  собранных  в  эпидемию 1847 г. в терапевтическом отделении госпитальной клиники  Императорского  Московского  университета» . Автор: Алексей Иванович Полунин (1820–1888) — отечественный патолог, основоположник московской школы патологоанатомов.</vt:lpstr>
      <vt:lpstr>160 лет со времени выхода в свет труда Иван а Михайловича СЕЧЕНОВА «Рефлексы головного мозга» (1863 г.),  ставшего итогом длительной, кропотливой работы по исследованию психических картин, о котором Павлов отозвался как о «гениальном взмахе сеченовской мысли». У Ивана Михайловича Сеченова, первого в истории науки, получилось создать концепцию о рефлексе как общезначимом физиологическом механизме деятельности организма.</vt:lpstr>
      <vt:lpstr>125 лет  изданию «Чума в России: Ветлянская эпидемия 1878-79 г. » ( 1898г .) Автор: Григорий Николаевич Минх (1836 —1896) — российский врач-инфекционист, эпидемиолог и патологоанатом.  Принимал участие в борьбе с эпидемией чумы в 1878-1879 гг. в Астраханской губернии, результатом чего стал классический труд, на котором учились поколения русских микробиологов.</vt:lpstr>
      <vt:lpstr>100 лет главному труду академика Ивана Петровича ПАВЛОВА «Двадцатилетний  опыт  объективного  изучения высшей нервной деятельности (поведения) животных. Условные рефлексы» (1923г.).  Книга была переведена на большинство языков мира. В ней И. П. Павлов и его ученики впервые дали точное экспериментальное подтверждение теоретическим взглядам Сеченова.</vt:lpstr>
      <vt:lpstr>50 лет книге «Очерки неотложной кардиологии» ( 1973 г.). Автор: Евгений Иванович ЧАЗОВ- выдающийся советский и российский кардиолог, лечащий врач ряда руководителей СССР, основоположник кардиологической службы в СССР и РФ, основатель ФГБУ «НМИЦ кардиологии» Минздрава России. Эта книга , написанная доступным языком о сложностях заболеваний сердечно-сосудистой системы – одна из лучших работ Е.И. Чазова.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Книги –юбиляры в мире медицины  2023</dc:title>
  <dc:creator>Komplektovanie</dc:creator>
  <cp:lastModifiedBy>Komplektovanie</cp:lastModifiedBy>
  <cp:revision>24</cp:revision>
  <dcterms:created xsi:type="dcterms:W3CDTF">2023-12-12T15:23:42Z</dcterms:created>
  <dcterms:modified xsi:type="dcterms:W3CDTF">2023-12-18T07:53:29Z</dcterms:modified>
</cp:coreProperties>
</file>