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A7C5-7157-4C69-AA96-B962683787A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92C20-4641-474C-9852-3D9DC2F50E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A7C5-7157-4C69-AA96-B962683787A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2C20-4641-474C-9852-3D9DC2F50E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A7C5-7157-4C69-AA96-B962683787A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2C20-4641-474C-9852-3D9DC2F50E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A7C5-7157-4C69-AA96-B962683787A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2C20-4641-474C-9852-3D9DC2F50E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A7C5-7157-4C69-AA96-B962683787A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2C20-4641-474C-9852-3D9DC2F50E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A7C5-7157-4C69-AA96-B962683787A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2C20-4641-474C-9852-3D9DC2F50E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A7C5-7157-4C69-AA96-B962683787A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2C20-4641-474C-9852-3D9DC2F50E5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A7C5-7157-4C69-AA96-B962683787A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2C20-4641-474C-9852-3D9DC2F50E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A7C5-7157-4C69-AA96-B962683787A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2C20-4641-474C-9852-3D9DC2F50E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A7C5-7157-4C69-AA96-B962683787A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2C20-4641-474C-9852-3D9DC2F50E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A7C5-7157-4C69-AA96-B962683787A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2C20-4641-474C-9852-3D9DC2F50E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0E0A7C5-7157-4C69-AA96-B962683787A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AD92C20-4641-474C-9852-3D9DC2F50E5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060848"/>
            <a:ext cx="7315200" cy="3050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Отличные книги о том, как сохранить свое здоровье</a:t>
            </a:r>
            <a:b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dirty="0" smtClean="0"/>
              <a:t>( ко Всемирному дню здоровья)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315200" cy="114463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2000" dirty="0"/>
              <a:t>ДЕПАРТАМЕНТ ЗДРАВООХРАНЕНИЯ ОРЛОВСКОЙ ОБЛАСТИ</a:t>
            </a:r>
            <a:br>
              <a:rPr lang="ru-RU" sz="2000" dirty="0"/>
            </a:br>
            <a:r>
              <a:rPr lang="ru-RU" sz="2000" dirty="0"/>
              <a:t>БЮДЖЕТНОЕ УЧРЕЖДЕНИЕ ОРЛОВСКОЙ ОБЛАСТИ </a:t>
            </a:r>
            <a:br>
              <a:rPr lang="ru-RU" sz="2000" dirty="0"/>
            </a:br>
            <a:r>
              <a:rPr lang="ru-RU" sz="2000" dirty="0"/>
              <a:t>«ОРЛОВСКАЯ НАУЧНАЯ МЕДИЦИНСКАЯ БИБЛИОТЕКА»</a:t>
            </a:r>
            <a:br>
              <a:rPr lang="ru-RU" sz="2000" dirty="0"/>
            </a:br>
            <a:r>
              <a:rPr lang="ru-RU" sz="2000" dirty="0"/>
              <a:t>Централизованная библиотечная система</a:t>
            </a:r>
            <a:br>
              <a:rPr lang="ru-RU" sz="2000" dirty="0"/>
            </a:br>
            <a:r>
              <a:rPr lang="ru-RU" sz="2000" dirty="0"/>
              <a:t>Россия, 302027, г. Орел, ул. Приборостроительная, д. 42, тел./факс (4862) 41-01-33; 41-01-34; 41-00-04</a:t>
            </a:r>
            <a:br>
              <a:rPr lang="ru-RU" sz="2000" dirty="0"/>
            </a:br>
            <a:endParaRPr lang="ru-RU" sz="2000" dirty="0"/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5805264"/>
            <a:ext cx="1388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Орел,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4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7920880" cy="619268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cs typeface="Times New Roman" pitchFamily="18" charset="0"/>
              </a:rPr>
              <a:t>7 апреля во всем мире ежегодно отмечают День </a:t>
            </a:r>
            <a:r>
              <a:rPr lang="ru-RU" dirty="0">
                <a:cs typeface="Times New Roman" pitchFamily="18" charset="0"/>
              </a:rPr>
              <a:t>здоровья. </a:t>
            </a:r>
            <a:r>
              <a:rPr lang="ru-RU" dirty="0" smtClean="0">
                <a:cs typeface="Times New Roman" pitchFamily="18" charset="0"/>
              </a:rPr>
              <a:t>Лозунг этого дня в 2023 году – «Здоровье для всех!».</a:t>
            </a:r>
          </a:p>
          <a:p>
            <a:r>
              <a:rPr lang="ru-RU" dirty="0" smtClean="0">
                <a:cs typeface="Times New Roman" pitchFamily="18" charset="0"/>
              </a:rPr>
              <a:t>Сам апрель объявлен месяцем </a:t>
            </a:r>
            <a:r>
              <a:rPr lang="ru-RU" dirty="0">
                <a:cs typeface="Times New Roman" pitchFamily="18" charset="0"/>
              </a:rPr>
              <a:t>здоровья, </a:t>
            </a:r>
            <a:r>
              <a:rPr lang="ru-RU" dirty="0" smtClean="0">
                <a:cs typeface="Times New Roman" pitchFamily="18" charset="0"/>
              </a:rPr>
              <a:t>а его </a:t>
            </a:r>
            <a:r>
              <a:rPr lang="ru-RU" dirty="0">
                <a:cs typeface="Times New Roman" pitchFamily="18" charset="0"/>
              </a:rPr>
              <a:t>слоган – «К здоровью – с любовью!».</a:t>
            </a:r>
          </a:p>
          <a:p>
            <a:r>
              <a:rPr lang="ru-RU" dirty="0" smtClean="0">
                <a:cs typeface="Times New Roman" pitchFamily="18" charset="0"/>
              </a:rPr>
              <a:t>Множество мероприятий сегодня направлено на привлечение внимания к этой теме.</a:t>
            </a:r>
          </a:p>
          <a:p>
            <a:r>
              <a:rPr lang="ru-RU" dirty="0">
                <a:cs typeface="Times New Roman" pitchFamily="18" charset="0"/>
              </a:rPr>
              <a:t>Всемирный день здоровья призван ориентировать людей на употребление здоровой пищи, отказ от курения и избыточного потребления алкоголя, занятия физическими упражнениями, участие в активных видах отдыха </a:t>
            </a:r>
            <a:r>
              <a:rPr lang="ru-RU" dirty="0" smtClean="0">
                <a:cs typeface="Times New Roman" pitchFamily="18" charset="0"/>
              </a:rPr>
              <a:t>и т.д</a:t>
            </a:r>
            <a:r>
              <a:rPr lang="ru-RU" dirty="0">
                <a:cs typeface="Times New Roman" pitchFamily="18" charset="0"/>
              </a:rPr>
              <a:t>. Любой россиянин может бесплатно пройти обследование и получить индивидуальные рекомендации по ведению здорового образа жизни и отказу от вредных привычек в государственных центрах здоровья для взрослых и детей, действующих по всей России, включая </a:t>
            </a:r>
            <a:r>
              <a:rPr lang="ru-RU" dirty="0" smtClean="0">
                <a:cs typeface="Times New Roman" pitchFamily="18" charset="0"/>
              </a:rPr>
              <a:t>нашу </a:t>
            </a:r>
            <a:r>
              <a:rPr lang="ru-RU" dirty="0">
                <a:cs typeface="Times New Roman" pitchFamily="18" charset="0"/>
              </a:rPr>
              <a:t>область. Аналогичная работа ведется и в лечебно-профилактических учреждениях по месту жительства, в кабинетах медицинской профилактики.</a:t>
            </a:r>
            <a:endParaRPr lang="ru-RU" dirty="0" smtClean="0">
              <a:cs typeface="Times New Roman" pitchFamily="18" charset="0"/>
            </a:endParaRPr>
          </a:p>
          <a:p>
            <a:r>
              <a:rPr lang="ru-RU" dirty="0" smtClean="0">
                <a:cs typeface="Times New Roman" pitchFamily="18" charset="0"/>
              </a:rPr>
              <a:t>Что должна предложить медицинская научная библиотека в этот день своим читателям? Конечно же прекрасно написанные, интересные книги о здоровье и образе жизни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910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3707904" cy="576064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Книга о здоровье / Под ред. Д.А. Жданова.-М.: </a:t>
            </a:r>
            <a:r>
              <a:rPr lang="ru-RU" sz="1400" dirty="0" err="1" smtClean="0"/>
              <a:t>Медгиз</a:t>
            </a:r>
            <a:r>
              <a:rPr lang="ru-RU" sz="1400" dirty="0" smtClean="0"/>
              <a:t>, 1959.-445с.</a:t>
            </a: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48680"/>
            <a:ext cx="3779912" cy="547260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4104456" cy="5472608"/>
          </a:xfrm>
        </p:spPr>
        <p:txBody>
          <a:bodyPr>
            <a:normAutofit/>
          </a:bodyPr>
          <a:lstStyle/>
          <a:p>
            <a:r>
              <a:rPr lang="ru-RU" dirty="0" smtClean="0"/>
              <a:t>Можно без преувеличения сказать, что это уникальная книга. </a:t>
            </a:r>
          </a:p>
          <a:p>
            <a:r>
              <a:rPr lang="ru-RU" dirty="0" smtClean="0"/>
              <a:t>Здесь читатель найдет богатейший материал, касающийся всех сфер жизни человека, оказывающих влияние на его здоровье в разном возрасте.</a:t>
            </a:r>
          </a:p>
          <a:p>
            <a:r>
              <a:rPr lang="ru-RU" dirty="0" smtClean="0"/>
              <a:t>Авторами книги являются профессора, преподаватели, научные сотрудники Ленинградского санитарно-гигиенического института и московских научно-исследовательских институтов.</a:t>
            </a:r>
          </a:p>
          <a:p>
            <a:r>
              <a:rPr lang="ru-RU" dirty="0" smtClean="0"/>
              <a:t>Книга прекрасно иллюстрирована, с годами она нисколько не утратила своей актуальности, напротив, здесь множество редких фотографий, а вся информация преподнесена очень логично, интересно и доступно для понимания широкого круга читателей. Вряд ли можно найти другое издание, где так щепетильно и грамотно собрана информация о закономерностях здоровья. </a:t>
            </a:r>
          </a:p>
          <a:p>
            <a:r>
              <a:rPr lang="ru-RU" dirty="0" smtClean="0"/>
              <a:t>Цель этой книги - научить человека ценить свое здоровье, заботиться о нем и о здоровье своих близких. </a:t>
            </a:r>
          </a:p>
        </p:txBody>
      </p:sp>
    </p:spTree>
    <p:extLst>
      <p:ext uri="{BB962C8B-B14F-4D97-AF65-F5344CB8AC3E}">
        <p14:creationId xmlns:p14="http://schemas.microsoft.com/office/powerpoint/2010/main" val="1051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312368" cy="648071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>Углов Ф.Г. Береги здоровье и честь смолоду./ </a:t>
            </a:r>
            <a:r>
              <a:rPr lang="ru-RU" sz="1400" b="1" dirty="0" err="1" smtClean="0"/>
              <a:t>Ф.Г.Углов</a:t>
            </a:r>
            <a:r>
              <a:rPr lang="ru-RU" sz="1400" b="1" dirty="0" smtClean="0"/>
              <a:t>.-М.: Педагогика,1988.-144с.</a:t>
            </a:r>
            <a:endParaRPr lang="ru-RU" sz="1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3861618" cy="55446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124744"/>
            <a:ext cx="3469800" cy="518173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Эта книга – умный и душевный разговор с молодым поколением умудренного жизненным опытом выдающегося врача и человека, </a:t>
            </a:r>
            <a:r>
              <a:rPr lang="ru-RU" dirty="0"/>
              <a:t>бесконечно преданного своей Родине – </a:t>
            </a:r>
            <a:r>
              <a:rPr lang="ru-RU" dirty="0" smtClean="0"/>
              <a:t>России, прожившего 102 года, единственного хирурга в мире, оперировавшего в столетнем возрасте - Федора Григорьевича </a:t>
            </a:r>
            <a:r>
              <a:rPr lang="ru-RU" dirty="0" err="1" smtClean="0"/>
              <a:t>Углова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В этом разговоре автора и читателя идет речь о важности гармоничного развития в человеке физического и духовного начала. В нем бездна интеллекта и все, о чем говорит автор, преподносится  с научной точки зрения, и в тоже время сопряжено с реалиями современности.</a:t>
            </a:r>
          </a:p>
          <a:p>
            <a:r>
              <a:rPr lang="ru-RU" dirty="0" smtClean="0"/>
              <a:t>Книга предназначена для старшеклассников, родителей, а также для тех, кто работает с молодежью. В ней читатели узнают как формировать принципы здорового образа жизни, укреплять организм и избегать вредных привычек.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4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3600400" cy="864096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ru-RU" sz="1400" b="1" dirty="0" err="1" smtClean="0"/>
              <a:t>Пристром</a:t>
            </a:r>
            <a:r>
              <a:rPr lang="ru-RU" sz="1400" b="1" dirty="0" smtClean="0"/>
              <a:t> М.С. Средства сохранения здоровья и долголетия./М.С. </a:t>
            </a:r>
            <a:r>
              <a:rPr lang="ru-RU" sz="1400" b="1" dirty="0" err="1" smtClean="0"/>
              <a:t>Пристром</a:t>
            </a:r>
            <a:r>
              <a:rPr lang="ru-RU" sz="1400" b="1" dirty="0" smtClean="0"/>
              <a:t> , С.Л. </a:t>
            </a:r>
            <a:r>
              <a:rPr lang="ru-RU" sz="1400" b="1" dirty="0" err="1" smtClean="0"/>
              <a:t>Пристром</a:t>
            </a:r>
            <a:r>
              <a:rPr lang="ru-RU" sz="1400" b="1" dirty="0" smtClean="0"/>
              <a:t>.-Минск: </a:t>
            </a:r>
            <a:r>
              <a:rPr lang="ru-RU" sz="1400" b="1" dirty="0" err="1" smtClean="0"/>
              <a:t>Беларус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навука</a:t>
            </a:r>
            <a:r>
              <a:rPr lang="ru-RU" sz="1400" b="1" dirty="0" smtClean="0"/>
              <a:t>, 2009.-185с.</a:t>
            </a:r>
            <a:endParaRPr lang="ru-RU" sz="1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48680"/>
            <a:ext cx="3717602" cy="55446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556791"/>
            <a:ext cx="3672408" cy="4749691"/>
          </a:xfrm>
        </p:spPr>
        <p:txBody>
          <a:bodyPr/>
          <a:lstStyle/>
          <a:p>
            <a:r>
              <a:rPr lang="ru-RU" dirty="0" smtClean="0"/>
              <a:t>Авторы книги – белорусские ученые- медики.</a:t>
            </a:r>
          </a:p>
          <a:p>
            <a:r>
              <a:rPr lang="ru-RU" dirty="0" smtClean="0"/>
              <a:t>В книге глубоко и подробно освещены основные проблемы, связанные со старением и долголетием. Приведены сведения о средствах предупреждения преждевременного старения – </a:t>
            </a:r>
            <a:r>
              <a:rPr lang="ru-RU" dirty="0" err="1" smtClean="0"/>
              <a:t>геропротекторах</a:t>
            </a:r>
            <a:r>
              <a:rPr lang="ru-RU" dirty="0" smtClean="0"/>
              <a:t>. Рассматриваются основные принципы диеты при сердечно- сосудистых заболеваниях у пожилых. Отражена роль двигательной активности и труда в сохранении здоровья и долголетия. Большое внимание уделено мероприятиям по физической реабилитации и массажу.</a:t>
            </a:r>
          </a:p>
          <a:p>
            <a:r>
              <a:rPr lang="ru-RU" dirty="0" smtClean="0"/>
              <a:t>Книга предназначена для терапевтов, кардиологов, гериатров, врачей общей практики, клинических ординаторов, студентов, а также для широкого круга читателей.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4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1"/>
            <a:ext cx="3672408" cy="648073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1400" dirty="0" smtClean="0"/>
              <a:t>Копылова О.С. Диалоги о здоровье./ О.С. Копылова.-М.: Метафора, 2009.-384с.</a:t>
            </a:r>
            <a:endParaRPr lang="ru-RU" sz="1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48680"/>
            <a:ext cx="3717602" cy="52565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844823"/>
            <a:ext cx="3744416" cy="3744417"/>
          </a:xfrm>
        </p:spPr>
        <p:txBody>
          <a:bodyPr/>
          <a:lstStyle/>
          <a:p>
            <a:r>
              <a:rPr lang="ru-RU" dirty="0" smtClean="0"/>
              <a:t>Книга написана по материалам популярной радиопередачи. В ней читатель найдет информацию о новейших достижениях мировой медицины, множество уникальных рецептов здоровья от ведущих российских врачей, тесты для самодиагностики. Знаменитые кардиохирурги, академик Ренат </a:t>
            </a:r>
            <a:r>
              <a:rPr lang="ru-RU" dirty="0" err="1" smtClean="0"/>
              <a:t>Акчурин</a:t>
            </a:r>
            <a:r>
              <a:rPr lang="ru-RU" dirty="0" smtClean="0"/>
              <a:t> и академик Лео </a:t>
            </a:r>
            <a:r>
              <a:rPr lang="ru-RU" dirty="0" err="1" smtClean="0"/>
              <a:t>Бокерия</a:t>
            </a:r>
            <a:r>
              <a:rPr lang="ru-RU" dirty="0" smtClean="0"/>
              <a:t> рекомендуют, как уберечь от болезней сердце и сосуды. </a:t>
            </a:r>
          </a:p>
          <a:p>
            <a:r>
              <a:rPr lang="ru-RU" dirty="0" smtClean="0"/>
              <a:t>В книге множество прикладной информации о том, как сохранить свое здоровье: справиться с бессонницей, защитить себя от электромагнитных излучений в быту, соблюдать здоровое питание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8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3672408" cy="1296144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>Виноградов О.И. Первичная профилактика сердечно-сосудистых заболеваний: инфаркта миокарда, инсульта, сердечно-сосудистой смерти./ </a:t>
            </a:r>
            <a:r>
              <a:rPr lang="ru-RU" sz="1400" b="1" dirty="0" err="1" smtClean="0"/>
              <a:t>О.И.Виноградов</a:t>
            </a:r>
            <a:r>
              <a:rPr lang="ru-RU" sz="1400" b="1" dirty="0" smtClean="0"/>
              <a:t>, Е.Д. </a:t>
            </a:r>
            <a:r>
              <a:rPr lang="ru-RU" sz="1400" b="1" dirty="0" err="1" smtClean="0"/>
              <a:t>Карташева</a:t>
            </a:r>
            <a:r>
              <a:rPr lang="ru-RU" sz="1400" b="1" dirty="0" smtClean="0"/>
              <a:t>-М.: ИД </a:t>
            </a:r>
            <a:r>
              <a:rPr lang="ru-RU" sz="1400" b="1" dirty="0" err="1" smtClean="0"/>
              <a:t>Третьяковъ</a:t>
            </a:r>
            <a:r>
              <a:rPr lang="ru-RU" sz="1400" b="1" dirty="0" smtClean="0"/>
              <a:t>, 2021.-205с.</a:t>
            </a:r>
            <a:endParaRPr lang="ru-RU" sz="1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48680"/>
            <a:ext cx="3933626" cy="56166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276871"/>
            <a:ext cx="3672408" cy="4029611"/>
          </a:xfrm>
        </p:spPr>
        <p:txBody>
          <a:bodyPr/>
          <a:lstStyle/>
          <a:p>
            <a:r>
              <a:rPr lang="ru-RU" dirty="0" smtClean="0"/>
              <a:t>Справочник посвящен основным направлениям профилактики и принципам здорового образа жизни, позволяющим эффективно снизить риск сердечно-сосудистых катастроф. Источниками представленной в нем информации являются обобщенные российские и международные рекомендации.  </a:t>
            </a:r>
          </a:p>
          <a:p>
            <a:r>
              <a:rPr lang="ru-RU" dirty="0" smtClean="0"/>
              <a:t>Предназначен для врачей общего профиля, терапевтов, кардиологов, неврологов, эндокринологов, организаторов здравоохранения и других специалистов, занимающихся проблемами снижения сердечно-сосудистой заболеваемости и смертности.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6328372"/>
            <a:ext cx="6983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Материал подготовлен главным библиотекарем отдела научной информации </a:t>
            </a:r>
            <a:r>
              <a:rPr lang="ru-RU" sz="1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Кучук</a:t>
            </a:r>
            <a:r>
              <a:rPr lang="ru-RU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Е.А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0739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418</TotalTime>
  <Words>764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Перспектива</vt:lpstr>
      <vt:lpstr> Отличные книги о том, как сохранить свое здоровье  ( ко Всемирному дню здоровья) </vt:lpstr>
      <vt:lpstr>Презентация PowerPoint</vt:lpstr>
      <vt:lpstr>Книга о здоровье / Под ред. Д.А. Жданова.-М.: Медгиз, 1959.-445с.</vt:lpstr>
      <vt:lpstr>Углов Ф.Г. Береги здоровье и честь смолоду./ Ф.Г.Углов.-М.: Педагогика,1988.-144с.</vt:lpstr>
      <vt:lpstr>Пристром М.С. Средства сохранения здоровья и долголетия./М.С. Пристром , С.Л. Пристром.-Минск: Беларус. навука, 2009.-185с.</vt:lpstr>
      <vt:lpstr>Копылова О.С. Диалоги о здоровье./ О.С. Копылова.-М.: Метафора, 2009.-384с.</vt:lpstr>
      <vt:lpstr>Виноградов О.И. Первичная профилактика сердечно-сосудистых заболеваний: инфаркта миокарда, инсульта, сердечно-сосудистой смерти./ О.И.Виноградов, Е.Д. Карташева-М.: ИД Третьяковъ, 2021.-205с.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Komplektovanie</dc:creator>
  <cp:lastModifiedBy>Komplektovanie</cp:lastModifiedBy>
  <cp:revision>35</cp:revision>
  <dcterms:created xsi:type="dcterms:W3CDTF">2023-03-29T11:45:53Z</dcterms:created>
  <dcterms:modified xsi:type="dcterms:W3CDTF">2023-04-07T11:26:42Z</dcterms:modified>
</cp:coreProperties>
</file>