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8" r:id="rId4"/>
    <p:sldId id="259" r:id="rId5"/>
    <p:sldId id="257" r:id="rId6"/>
    <p:sldId id="260" r:id="rId7"/>
    <p:sldId id="266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36F4-DCDE-4FB1-8DE9-9AF182E8A03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0A82A1-129C-4769-95F9-B6F316359A6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36F4-DCDE-4FB1-8DE9-9AF182E8A03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82A1-129C-4769-95F9-B6F316359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36F4-DCDE-4FB1-8DE9-9AF182E8A03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82A1-129C-4769-95F9-B6F316359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36F4-DCDE-4FB1-8DE9-9AF182E8A03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82A1-129C-4769-95F9-B6F316359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36F4-DCDE-4FB1-8DE9-9AF182E8A03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82A1-129C-4769-95F9-B6F316359A6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36F4-DCDE-4FB1-8DE9-9AF182E8A03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82A1-129C-4769-95F9-B6F316359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36F4-DCDE-4FB1-8DE9-9AF182E8A03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82A1-129C-4769-95F9-B6F316359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36F4-DCDE-4FB1-8DE9-9AF182E8A03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82A1-129C-4769-95F9-B6F316359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36F4-DCDE-4FB1-8DE9-9AF182E8A03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82A1-129C-4769-95F9-B6F316359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36F4-DCDE-4FB1-8DE9-9AF182E8A03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82A1-129C-4769-95F9-B6F316359A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36F4-DCDE-4FB1-8DE9-9AF182E8A03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82A1-129C-4769-95F9-B6F316359A6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A5B36F4-DCDE-4FB1-8DE9-9AF182E8A03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60A82A1-129C-4769-95F9-B6F316359A6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8280920" cy="864096"/>
          </a:xfrm>
        </p:spPr>
        <p:txBody>
          <a:bodyPr>
            <a:normAutofit fontScale="85000" lnSpcReduction="20000"/>
          </a:bodyPr>
          <a:lstStyle/>
          <a:p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ДЕПАРТАМЕНТ ЗДРАВООХРАНЕНИЯ ОРЛОВСКОЙ ОБЛАСТИ</a:t>
            </a:r>
          </a:p>
          <a:p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БЮДЖЕТНОЕ УЧРЕЖДЕНИЕ ОРЛОВСКОЙ ОБЛАСТИ </a:t>
            </a:r>
          </a:p>
          <a:p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«ОРЛОВСКАЯ НАУЧНАЯ МЕДИЦИНСКАЯ БИБЛИОТЕКА»</a:t>
            </a:r>
          </a:p>
          <a:p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Централизованная библиотечная система</a:t>
            </a:r>
          </a:p>
          <a:p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Россия, 302027, г. Орел, ул. Приборостроительная, д. 42, тел./факс (4862) 41-01-33; 41-01-34; 41-00-04</a:t>
            </a:r>
          </a:p>
          <a:p>
            <a:endParaRPr lang="ru-RU" sz="11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424936" cy="936105"/>
          </a:xfrm>
        </p:spPr>
        <p:txBody>
          <a:bodyPr/>
          <a:lstStyle/>
          <a:p>
            <a:r>
              <a:rPr lang="ru-RU" sz="2800" dirty="0" smtClean="0"/>
              <a:t>Научный поиск как смысл жизни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58630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 115-летию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со дня рождения Андрея Дмитриевича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Адо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, основателя отечественной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службы аллергологии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6019499"/>
            <a:ext cx="1175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Орел, 2024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330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4752528" cy="619268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ru-RU" sz="1200" b="1" dirty="0" smtClean="0"/>
          </a:p>
          <a:p>
            <a:r>
              <a:rPr lang="ru-RU" sz="1300" b="1" dirty="0" smtClean="0"/>
              <a:t>В </a:t>
            </a:r>
            <a:r>
              <a:rPr lang="ru-RU" sz="1300" b="1" dirty="0"/>
              <a:t>2024 году исполняется 115 лет со дня рождения Андрея Дмитриевича </a:t>
            </a:r>
            <a:r>
              <a:rPr lang="ru-RU" sz="1300" b="1" dirty="0" err="1" smtClean="0"/>
              <a:t>Адо</a:t>
            </a:r>
            <a:r>
              <a:rPr lang="ru-RU" sz="1300" b="1" dirty="0" smtClean="0"/>
              <a:t>,  </a:t>
            </a:r>
            <a:r>
              <a:rPr lang="ru-RU" sz="1300" b="1" dirty="0"/>
              <a:t>выдающегося  отечественного патофизиолога, иммунолога, биолога, основателя Научно-исследовательской </a:t>
            </a:r>
            <a:r>
              <a:rPr lang="ru-RU" sz="1300" b="1" dirty="0" smtClean="0"/>
              <a:t>лаборатории </a:t>
            </a:r>
            <a:r>
              <a:rPr lang="ru-RU" sz="1300" b="1" dirty="0"/>
              <a:t>аллергологии Академии медицинских наук СССР. </a:t>
            </a:r>
            <a:endParaRPr lang="ru-RU" sz="1300" b="1" dirty="0" smtClean="0"/>
          </a:p>
          <a:p>
            <a:r>
              <a:rPr lang="ru-RU" sz="1300" b="1" dirty="0"/>
              <a:t>Андрей Дмитриевич является основателем научной школы аллергологов и  системы </a:t>
            </a:r>
            <a:r>
              <a:rPr lang="ru-RU" sz="1300" b="1" dirty="0" err="1"/>
              <a:t>аллергологической</a:t>
            </a:r>
            <a:r>
              <a:rPr lang="ru-RU" sz="1300" b="1" dirty="0"/>
              <a:t> помощи в СССР. Благодаря его деятельности были  разработаны нормативы для производства важнейшей группы аллергенов </a:t>
            </a:r>
            <a:r>
              <a:rPr lang="ru-RU" sz="1300" b="1" dirty="0" smtClean="0"/>
              <a:t>(</a:t>
            </a:r>
            <a:r>
              <a:rPr lang="ru-RU" sz="1300" b="1" dirty="0"/>
              <a:t>пылевые, пыльцевые, пищевые, бактериальные и другие) и успешно  внедрены в </a:t>
            </a:r>
            <a:r>
              <a:rPr lang="ru-RU" sz="1300" b="1" dirty="0" err="1"/>
              <a:t>аллергологическую</a:t>
            </a:r>
            <a:r>
              <a:rPr lang="ru-RU" sz="1300" b="1" dirty="0"/>
              <a:t> службу</a:t>
            </a:r>
            <a:r>
              <a:rPr lang="ru-RU" sz="1300" b="1" dirty="0" smtClean="0"/>
              <a:t>.</a:t>
            </a:r>
          </a:p>
          <a:p>
            <a:r>
              <a:rPr lang="ru-RU" sz="1300" b="1" dirty="0"/>
              <a:t>Много разных направлений развивалось академиком </a:t>
            </a:r>
            <a:r>
              <a:rPr lang="ru-RU" sz="1300" b="1" dirty="0" err="1"/>
              <a:t>Адо</a:t>
            </a:r>
            <a:r>
              <a:rPr lang="ru-RU" sz="1300" b="1" dirty="0"/>
              <a:t> и его учениками </a:t>
            </a:r>
            <a:r>
              <a:rPr lang="ru-RU" sz="1300" b="1" dirty="0" smtClean="0"/>
              <a:t>и при </a:t>
            </a:r>
            <a:r>
              <a:rPr lang="ru-RU" sz="1300" b="1" dirty="0"/>
              <a:t>исследовании проблемы бронхиальной астмы. </a:t>
            </a:r>
            <a:endParaRPr lang="ru-RU" sz="1300" b="1" dirty="0" smtClean="0"/>
          </a:p>
          <a:p>
            <a:r>
              <a:rPr lang="ru-RU" sz="1300" b="1" dirty="0" smtClean="0"/>
              <a:t>Андрею </a:t>
            </a:r>
            <a:r>
              <a:rPr lang="ru-RU" sz="1300" b="1" dirty="0"/>
              <a:t>Дмитриевичу </a:t>
            </a:r>
            <a:r>
              <a:rPr lang="ru-RU" sz="1300" b="1" dirty="0" err="1"/>
              <a:t>Адо</a:t>
            </a:r>
            <a:r>
              <a:rPr lang="ru-RU" sz="1300" b="1" dirty="0"/>
              <a:t>  был свойственен общебиологический подход в исследованиях проблем о воспалении, реактивности, аллергии, патогенезе инфекционных болезней. Его интересовали идеи эволюции. </a:t>
            </a:r>
            <a:r>
              <a:rPr lang="ru-RU" sz="1300" b="1" dirty="0" err="1" smtClean="0"/>
              <a:t>Адо</a:t>
            </a:r>
            <a:r>
              <a:rPr lang="ru-RU" sz="1300" b="1" dirty="0" smtClean="0"/>
              <a:t> сочетал </a:t>
            </a:r>
            <a:r>
              <a:rPr lang="ru-RU" sz="1300" b="1" dirty="0"/>
              <a:t>диалектическую методологию с тщательно проведенными экспериментальными исследованиями</a:t>
            </a:r>
            <a:r>
              <a:rPr lang="ru-RU" sz="1300" b="1" dirty="0" smtClean="0"/>
              <a:t>.</a:t>
            </a:r>
          </a:p>
          <a:p>
            <a:r>
              <a:rPr lang="ru-RU" sz="1300" b="1" dirty="0"/>
              <a:t>Он оставил о себе память как о ученом-философе, развивающем вопросы учения о здоровье и болезни. Итогом многолетних размышлений в этой области стала его монография «Вопросы общей нозологии», в которой представлены прошлые и настоящие концепции природы и сущности болезни, особенности болезни человека с позиций </a:t>
            </a:r>
            <a:r>
              <a:rPr lang="ru-RU" sz="1300" b="1" dirty="0" err="1"/>
              <a:t>опосредования</a:t>
            </a:r>
            <a:r>
              <a:rPr lang="ru-RU" sz="1300" b="1" dirty="0"/>
              <a:t> его биологических качеств социальными факторами. </a:t>
            </a:r>
            <a:endParaRPr lang="ru-RU" sz="1300" b="1" dirty="0" smtClean="0"/>
          </a:p>
        </p:txBody>
      </p:sp>
      <p:pic>
        <p:nvPicPr>
          <p:cNvPr id="3074" name="Picture 2" descr="C:\Users\Komplektovanie\Desktop\Ado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16835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66066" y="5445224"/>
            <a:ext cx="342038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Андрей Дмитриевич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Адо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12 января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1909 ( Казань)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- 29 октября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1997 (Москва))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3" t="3413" r="13035" b="4394"/>
          <a:stretch/>
        </p:blipFill>
        <p:spPr>
          <a:xfrm>
            <a:off x="3563888" y="404664"/>
            <a:ext cx="2949677" cy="484730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3312368" cy="41315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В монографии в историческом аспекте рассматриваются существующие концепции о природе и сущности болезни. </a:t>
            </a:r>
            <a:r>
              <a:rPr lang="ru-RU" dirty="0" smtClean="0"/>
              <a:t>В ней освещаются </a:t>
            </a:r>
            <a:r>
              <a:rPr lang="ru-RU" dirty="0" smtClean="0"/>
              <a:t>особенности болезней человека с диалектико-материалистических позиций. Специальное внимание уделяется рассмотрению переходных состояний от здоровья к болезни, определению этих понятий. Обсуждается роль механизмов резистентности, повреждения, реактивности, приспособления и выздоровления.</a:t>
            </a:r>
          </a:p>
          <a:p>
            <a:r>
              <a:rPr lang="ru-RU" dirty="0" smtClean="0"/>
              <a:t>Предназначена для патофизиологов, философов и врачей.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692696"/>
            <a:ext cx="2298634" cy="11916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200" dirty="0" err="1" smtClean="0"/>
              <a:t>Адо</a:t>
            </a:r>
            <a:r>
              <a:rPr lang="ru-RU" sz="1200" dirty="0" smtClean="0"/>
              <a:t>, А.Д. Вопросы общей нозологии </a:t>
            </a:r>
            <a:br>
              <a:rPr lang="ru-RU" sz="1200" dirty="0" smtClean="0"/>
            </a:br>
            <a:r>
              <a:rPr lang="ru-RU" sz="1200" dirty="0" smtClean="0"/>
              <a:t>(историко-методологические этюды).-Москва «Медицина».-1985.-240с.</a:t>
            </a:r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64904"/>
            <a:ext cx="2835027" cy="377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5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 t="3787" r="6304" b="5516"/>
          <a:stretch/>
        </p:blipFill>
        <p:spPr>
          <a:xfrm>
            <a:off x="4788024" y="1052736"/>
            <a:ext cx="3431458" cy="476864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71600" y="2276872"/>
            <a:ext cx="3096344" cy="417646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Эту книгу Андрей Дмитриевич </a:t>
            </a:r>
            <a:r>
              <a:rPr lang="ru-RU" dirty="0" err="1" smtClean="0"/>
              <a:t>Адо</a:t>
            </a:r>
            <a:r>
              <a:rPr lang="ru-RU" dirty="0" smtClean="0"/>
              <a:t>  посвятил своему учителю, которого он безгранично уважал.</a:t>
            </a:r>
          </a:p>
          <a:p>
            <a:r>
              <a:rPr lang="ru-RU" dirty="0" smtClean="0"/>
              <a:t>В монографии освещены жизненный путь и этапы становления Николая Николаевича Сиротинина – выдающегося патофизиолога и физиолога как ученого, преподавателя, врача и общественного деятеля. </a:t>
            </a:r>
          </a:p>
          <a:p>
            <a:r>
              <a:rPr lang="ru-RU" dirty="0" smtClean="0"/>
              <a:t>Показаны основные направления его научных работ, их значение для развития теоретической и клинической медицины, а также роли учеников и последователей Н.Н. Сиротинина в дальнейшем развитии его научного наследия.</a:t>
            </a:r>
          </a:p>
          <a:p>
            <a:r>
              <a:rPr lang="ru-RU" dirty="0" smtClean="0"/>
              <a:t>Предназначена для патофизиологов, физиологов, историков медицины и врачей.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052736"/>
            <a:ext cx="2578864" cy="97460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400" dirty="0" err="1" smtClean="0"/>
              <a:t>Адо</a:t>
            </a:r>
            <a:r>
              <a:rPr lang="ru-RU" sz="1400" dirty="0" smtClean="0"/>
              <a:t>, А.Д. </a:t>
            </a:r>
            <a:br>
              <a:rPr lang="ru-RU" sz="1400" dirty="0" smtClean="0"/>
            </a:br>
            <a:r>
              <a:rPr lang="ru-RU" sz="1400" dirty="0" smtClean="0"/>
              <a:t>Н.Н. Сиротинин </a:t>
            </a:r>
            <a:br>
              <a:rPr lang="ru-RU" sz="1400" dirty="0" smtClean="0"/>
            </a:br>
            <a:r>
              <a:rPr lang="ru-RU" sz="1400" dirty="0" smtClean="0"/>
              <a:t>( 1896-1977).-М.: Медицина, 1988.-128с.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054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2420888"/>
            <a:ext cx="2592288" cy="374441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Книга посвящена одной из важнейших проблем современной медицины – аллергическим заболеваниям и является первым в нашей стране руководством по частной аллергологии.</a:t>
            </a:r>
          </a:p>
          <a:p>
            <a:r>
              <a:rPr lang="ru-RU" dirty="0" smtClean="0"/>
              <a:t>Руководство написано ведущими отечественными специалистами. </a:t>
            </a:r>
          </a:p>
          <a:p>
            <a:r>
              <a:rPr lang="ru-RU" dirty="0" smtClean="0"/>
              <a:t>Рассчитано на врачей –аллергологов, терапевтов, педиатров, иммунологов, дерматологов, </a:t>
            </a:r>
            <a:r>
              <a:rPr lang="ru-RU" dirty="0" err="1" smtClean="0"/>
              <a:t>профпатологов</a:t>
            </a:r>
            <a:r>
              <a:rPr lang="ru-RU" dirty="0" smtClean="0"/>
              <a:t> и пр.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2298634" cy="129614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400" dirty="0" smtClean="0"/>
              <a:t>Частная аллергология/Под ред. </a:t>
            </a:r>
            <a:r>
              <a:rPr lang="ru-RU" sz="1400" dirty="0" err="1" smtClean="0"/>
              <a:t>А.Д.Адо.М</a:t>
            </a:r>
            <a:r>
              <a:rPr lang="ru-RU" sz="1400" dirty="0" smtClean="0"/>
              <a:t>.: «Медицина», 1976.-512с.</a:t>
            </a: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28" t="3977" r="12802" b="6020"/>
          <a:stretch/>
        </p:blipFill>
        <p:spPr bwMode="auto">
          <a:xfrm>
            <a:off x="6084168" y="2174949"/>
            <a:ext cx="237626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/>
          <a:stretch/>
        </p:blipFill>
        <p:spPr>
          <a:xfrm>
            <a:off x="3203848" y="404664"/>
            <a:ext cx="2963763" cy="4331814"/>
          </a:xfrm>
        </p:spPr>
      </p:pic>
    </p:spTree>
    <p:extLst>
      <p:ext uri="{BB962C8B-B14F-4D97-AF65-F5344CB8AC3E}">
        <p14:creationId xmlns:p14="http://schemas.microsoft.com/office/powerpoint/2010/main" val="24306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2204864"/>
            <a:ext cx="2952328" cy="381642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Авторами статей этого сборника являются видные отечественные и зарубежные ученые. В них освещены проблемы общей патологии и экспериментальной медицины: закономерности заболевания и выздоровления, роль нервной системы в развитии патологических процессов, дальнейшее развитие теории стресса, патологии сердечно-сосудистой системы. В представленной коллективной монографии прослеживается комплексный подход к изучению проблем патологии.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764704"/>
            <a:ext cx="2448272" cy="11916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200" dirty="0" smtClean="0"/>
              <a:t>Актуальные проблемы общей патологии и патофизиологии./ Под ред. А.Д. </a:t>
            </a:r>
            <a:r>
              <a:rPr lang="ru-RU" sz="1200" dirty="0" err="1" smtClean="0"/>
              <a:t>Адо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А.Н. </a:t>
            </a:r>
            <a:r>
              <a:rPr lang="ru-RU" sz="1200" dirty="0" err="1" smtClean="0"/>
              <a:t>Советова</a:t>
            </a:r>
            <a:r>
              <a:rPr lang="ru-RU" sz="1200" dirty="0" smtClean="0"/>
              <a:t>.-М.: «Медицина», 1976.-323с.</a:t>
            </a:r>
            <a:endParaRPr lang="ru-RU" sz="1200" dirty="0"/>
          </a:p>
        </p:txBody>
      </p:sp>
      <p:pic>
        <p:nvPicPr>
          <p:cNvPr id="1027" name="Picture 3" descr="C:\Users\Komplektovanie\Desktop\Адо\0PbiCFUtv6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r="10357" b="5148"/>
          <a:stretch/>
        </p:blipFill>
        <p:spPr bwMode="auto">
          <a:xfrm>
            <a:off x="6300192" y="548680"/>
            <a:ext cx="2418737" cy="402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8" t="2484" r="9944" b="3080"/>
          <a:stretch/>
        </p:blipFill>
        <p:spPr>
          <a:xfrm>
            <a:off x="3491880" y="1340768"/>
            <a:ext cx="3146323" cy="4965290"/>
          </a:xfrm>
        </p:spPr>
      </p:pic>
    </p:spTree>
    <p:extLst>
      <p:ext uri="{BB962C8B-B14F-4D97-AF65-F5344CB8AC3E}">
        <p14:creationId xmlns:p14="http://schemas.microsoft.com/office/powerpoint/2010/main" val="407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1916832"/>
            <a:ext cx="4248472" cy="439248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 smtClean="0"/>
              <a:t>Первоначально учебник патологической физиологии под редакцией </a:t>
            </a:r>
            <a:r>
              <a:rPr lang="ru-RU" dirty="0" err="1" smtClean="0"/>
              <a:t>Адо</a:t>
            </a:r>
            <a:r>
              <a:rPr lang="ru-RU" dirty="0" smtClean="0"/>
              <a:t> был издан в 1957 году. С тех пор многие разделы патологической физиологии претерпели  существенные изменения, возникли новые разделы: общая патофизиология клетки, элементы космической патофизиологии, патогенное действие ультразвука, лазера, иммунологическая толерантность и др.</a:t>
            </a:r>
          </a:p>
          <a:p>
            <a:r>
              <a:rPr lang="ru-RU" dirty="0"/>
              <a:t> </a:t>
            </a:r>
            <a:r>
              <a:rPr lang="ru-RU" dirty="0" smtClean="0"/>
              <a:t>В настоящий учебник, являющийся переизданием,  были введены соответствующие времени издания обновления в этой области.</a:t>
            </a:r>
          </a:p>
          <a:p>
            <a:r>
              <a:rPr lang="ru-RU" dirty="0" smtClean="0"/>
              <a:t>Учебник предназначается для студентов медицинских вузов изучающих курс патологической физиологии.</a:t>
            </a:r>
            <a:endParaRPr lang="ru-RU" dirty="0"/>
          </a:p>
          <a:p>
            <a:r>
              <a:rPr lang="ru-RU" dirty="0" smtClean="0"/>
              <a:t>Марианна Андреевна </a:t>
            </a:r>
            <a:r>
              <a:rPr lang="ru-RU" dirty="0" err="1" smtClean="0"/>
              <a:t>Адо</a:t>
            </a:r>
            <a:r>
              <a:rPr lang="ru-RU" dirty="0" smtClean="0"/>
              <a:t>, дочь Андрея Дмитриевича , доктор медицинских наук, профессор, вела активную работу по сохранению памяти об отце. К </a:t>
            </a:r>
            <a:r>
              <a:rPr lang="ru-RU" dirty="0"/>
              <a:t>его столетию совместно с бывшими коллегами и учениками удалось подготовить к переизданию учебник патологической физиологии, созданный им.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548680"/>
            <a:ext cx="2376264" cy="115212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200" dirty="0" smtClean="0"/>
              <a:t>Патологическая физиология / под ред. А.Д. </a:t>
            </a:r>
            <a:r>
              <a:rPr lang="ru-RU" sz="1200" dirty="0" err="1" smtClean="0"/>
              <a:t>Адо</a:t>
            </a:r>
            <a:r>
              <a:rPr lang="ru-RU" sz="1200" dirty="0" smtClean="0"/>
              <a:t>, Л.М. </a:t>
            </a:r>
            <a:r>
              <a:rPr lang="ru-RU" sz="1200" dirty="0" err="1" smtClean="0"/>
              <a:t>Ишимовой</a:t>
            </a:r>
            <a:r>
              <a:rPr lang="ru-RU" sz="1200" dirty="0" smtClean="0"/>
              <a:t>.-М.: «Медицина», 1973.-535 с.</a:t>
            </a:r>
            <a:endParaRPr lang="ru-RU" sz="1200" dirty="0"/>
          </a:p>
        </p:txBody>
      </p:sp>
      <p:pic>
        <p:nvPicPr>
          <p:cNvPr id="3074" name="Picture 2" descr="C:\Users\Komplektovanie\Desktop\Адо\7dxc-wQf3c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283843" cy="41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2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2492896"/>
            <a:ext cx="4032448" cy="345638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2880320" cy="136815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6779" r="16527" b="8321"/>
          <a:stretch/>
        </p:blipFill>
        <p:spPr>
          <a:xfrm>
            <a:off x="208358" y="300535"/>
            <a:ext cx="2880321" cy="4463847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922" y="445068"/>
            <a:ext cx="2646363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64718"/>
            <a:ext cx="2755900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78911"/>
            <a:ext cx="2448272" cy="36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2448272" cy="114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864" y="6080938"/>
            <a:ext cx="5586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Материал подготовлен главным библиотекарем отдела научной информации </a:t>
            </a:r>
            <a:r>
              <a:rPr lang="ru-RU" sz="1400" dirty="0" err="1" smtClean="0"/>
              <a:t>Кучук</a:t>
            </a:r>
            <a:r>
              <a:rPr lang="ru-RU" sz="1400" dirty="0" smtClean="0"/>
              <a:t>  Е.А.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244644"/>
            <a:ext cx="331236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В Орловской научной библиотеке представлена выставка, посвященная Андрею Дмитриевичу </a:t>
            </a:r>
            <a:r>
              <a:rPr lang="ru-RU" sz="1200" dirty="0" err="1" smtClean="0">
                <a:solidFill>
                  <a:schemeClr val="accent4">
                    <a:lumMod val="50000"/>
                  </a:schemeClr>
                </a:solidFill>
              </a:rPr>
              <a:t>Адо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. Приглашаем наших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читателей окунуться в историю формирования  аллергологии в нашей стране.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761</TotalTime>
  <Words>722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Научный поиск как смысл жизни</vt:lpstr>
      <vt:lpstr>Презентация PowerPoint</vt:lpstr>
      <vt:lpstr>Адо, А.Д. Вопросы общей нозологии  (историко-методологические этюды).-Москва «Медицина».-1985.-240с.</vt:lpstr>
      <vt:lpstr>Адо, А.Д.  Н.Н. Сиротинин  ( 1896-1977).-М.: Медицина, 1988.-128с.</vt:lpstr>
      <vt:lpstr>Частная аллергология/Под ред. А.Д.Адо.М.: «Медицина», 1976.-512с.</vt:lpstr>
      <vt:lpstr>Актуальные проблемы общей патологии и патофизиологии./ Под ред. А.Д. Адо,  А.Н. Советова.-М.: «Медицина», 1976.-323с.</vt:lpstr>
      <vt:lpstr>Патологическая физиология / под ред. А.Д. Адо, Л.М. Ишимовой.-М.: «Медицина», 1973.-535 с.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Komplektovanie</dc:creator>
  <cp:lastModifiedBy>Komplektovanie</cp:lastModifiedBy>
  <cp:revision>48</cp:revision>
  <dcterms:created xsi:type="dcterms:W3CDTF">2023-12-25T11:45:41Z</dcterms:created>
  <dcterms:modified xsi:type="dcterms:W3CDTF">2024-01-12T07:15:17Z</dcterms:modified>
</cp:coreProperties>
</file>