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9F7D-A2E8-45DE-B39C-15671D8BA5EF}" type="datetimeFigureOut">
              <a:rPr lang="ru-RU" smtClean="0"/>
              <a:t>29.07.2023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0990-64C4-4AF3-9162-7B1365064D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9F7D-A2E8-45DE-B39C-15671D8BA5EF}" type="datetimeFigureOut">
              <a:rPr lang="ru-RU" smtClean="0"/>
              <a:t>29.07.2023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0990-64C4-4AF3-9162-7B1365064D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9F7D-A2E8-45DE-B39C-15671D8BA5EF}" type="datetimeFigureOut">
              <a:rPr lang="ru-RU" smtClean="0"/>
              <a:t>29.07.2023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0990-64C4-4AF3-9162-7B1365064D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9F7D-A2E8-45DE-B39C-15671D8BA5EF}" type="datetimeFigureOut">
              <a:rPr lang="ru-RU" smtClean="0"/>
              <a:t>29.07.2023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0990-64C4-4AF3-9162-7B1365064D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9F7D-A2E8-45DE-B39C-15671D8BA5EF}" type="datetimeFigureOut">
              <a:rPr lang="ru-RU" smtClean="0"/>
              <a:t>29.07.2023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320990-64C4-4AF3-9162-7B1365064D5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9F7D-A2E8-45DE-B39C-15671D8BA5EF}" type="datetimeFigureOut">
              <a:rPr lang="ru-RU" smtClean="0"/>
              <a:t>29.07.2023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0990-64C4-4AF3-9162-7B1365064D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9F7D-A2E8-45DE-B39C-15671D8BA5EF}" type="datetimeFigureOut">
              <a:rPr lang="ru-RU" smtClean="0"/>
              <a:t>29.07.2023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0990-64C4-4AF3-9162-7B1365064D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9F7D-A2E8-45DE-B39C-15671D8BA5EF}" type="datetimeFigureOut">
              <a:rPr lang="ru-RU" smtClean="0"/>
              <a:t>29.07.2023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0990-64C4-4AF3-9162-7B1365064D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9F7D-A2E8-45DE-B39C-15671D8BA5EF}" type="datetimeFigureOut">
              <a:rPr lang="ru-RU" smtClean="0"/>
              <a:t>29.07.2023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0990-64C4-4AF3-9162-7B1365064D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9F7D-A2E8-45DE-B39C-15671D8BA5EF}" type="datetimeFigureOut">
              <a:rPr lang="ru-RU" smtClean="0"/>
              <a:t>29.07.2023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0990-64C4-4AF3-9162-7B1365064D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9F7D-A2E8-45DE-B39C-15671D8BA5EF}" type="datetimeFigureOut">
              <a:rPr lang="ru-RU" smtClean="0"/>
              <a:t>29.07.2023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20990-64C4-4AF3-9162-7B1365064D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EF9F7D-A2E8-45DE-B39C-15671D8BA5EF}" type="datetimeFigureOut">
              <a:rPr lang="ru-RU" smtClean="0"/>
              <a:t>29.07.2023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320990-64C4-4AF3-9162-7B1365064D5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plektovanie\Desktop\1639124450_12-krot-info-p-gorod-orel-panorama-krasivie-foto-1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2766169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002060"/>
                </a:solidFill>
              </a:rPr>
              <a:t>80 лет освобождения города Орла от немецко-фашистских захватчиков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u="sng" dirty="0" smtClean="0">
                <a:solidFill>
                  <a:srgbClr val="002060"/>
                </a:solidFill>
                <a:effectLst/>
              </a:rPr>
              <a:t>5 августа – День города</a:t>
            </a:r>
            <a:endParaRPr lang="ru-RU" sz="3200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8680"/>
            <a:ext cx="6400800" cy="1080120"/>
          </a:xfrm>
          <a:solidFill>
            <a:schemeClr val="tx2"/>
          </a:solidFill>
        </p:spPr>
        <p:txBody>
          <a:bodyPr>
            <a:normAutofit fontScale="92500"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ДЕПАРТАМЕНТ ЗДРАВООХРАНЕНИЯ ОРЛОВСКОЙ ОБЛАСТИ</a:t>
            </a:r>
          </a:p>
          <a:p>
            <a:r>
              <a:rPr lang="ru-RU" sz="1200" dirty="0">
                <a:solidFill>
                  <a:srgbClr val="002060"/>
                </a:solidFill>
              </a:rPr>
              <a:t>БЮДЖЕТНОЕ УЧРЕЖДЕНИЕ ОРЛОВСКОЙ ОБЛАСТИ </a:t>
            </a:r>
          </a:p>
          <a:p>
            <a:r>
              <a:rPr lang="ru-RU" sz="1200" dirty="0">
                <a:solidFill>
                  <a:srgbClr val="002060"/>
                </a:solidFill>
              </a:rPr>
              <a:t>«ОРЛОВСКАЯ НАУЧНАЯ МЕДИЦИНСКАЯ БИБЛИОТЕКА»</a:t>
            </a:r>
          </a:p>
          <a:p>
            <a:r>
              <a:rPr lang="ru-RU" sz="1200" dirty="0">
                <a:solidFill>
                  <a:srgbClr val="002060"/>
                </a:solidFill>
              </a:rPr>
              <a:t>Централизованная библиотечная система</a:t>
            </a:r>
          </a:p>
          <a:p>
            <a:r>
              <a:rPr lang="ru-RU" sz="1200" dirty="0">
                <a:solidFill>
                  <a:srgbClr val="002060"/>
                </a:solidFill>
              </a:rPr>
              <a:t>Россия, 302027, г. Орел, ул. Приборостроительная, д. 42, тел./факс (4862) 41-01-33; 41-01-34; 41-</a:t>
            </a:r>
            <a:r>
              <a:rPr lang="ru-RU" sz="1200" dirty="0"/>
              <a:t>00-04</a:t>
            </a:r>
          </a:p>
          <a:p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848886" y="630932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Орел, 2023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omplektovanie\Desktop\Новая папка (2)\1639124450_12-krot-info-p-gorod-orel-panorama-krasivie-foto-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6912768" cy="496855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5 августа в 2023 году наш город Орел отмечает 80 </a:t>
            </a:r>
            <a:r>
              <a:rPr lang="ru-RU" dirty="0">
                <a:solidFill>
                  <a:srgbClr val="002060"/>
                </a:solidFill>
              </a:rPr>
              <a:t>лет со времени  освобождения </a:t>
            </a:r>
            <a:r>
              <a:rPr lang="ru-RU" dirty="0" smtClean="0">
                <a:solidFill>
                  <a:srgbClr val="002060"/>
                </a:solidFill>
              </a:rPr>
              <a:t>от немецко-фашистских войск (1943г</a:t>
            </a:r>
            <a:r>
              <a:rPr lang="ru-RU" dirty="0">
                <a:solidFill>
                  <a:srgbClr val="002060"/>
                </a:solidFill>
              </a:rPr>
              <a:t>.). В этот день </a:t>
            </a:r>
            <a:r>
              <a:rPr lang="ru-RU" dirty="0" smtClean="0">
                <a:solidFill>
                  <a:srgbClr val="002060"/>
                </a:solidFill>
              </a:rPr>
              <a:t>ежегодно отмечается и День города.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Орел </a:t>
            </a:r>
            <a:r>
              <a:rPr lang="ru-RU" dirty="0">
                <a:solidFill>
                  <a:srgbClr val="002060"/>
                </a:solidFill>
              </a:rPr>
              <a:t>является городом Первого салюта </a:t>
            </a:r>
            <a:r>
              <a:rPr lang="ru-RU" dirty="0" smtClean="0">
                <a:solidFill>
                  <a:srgbClr val="002060"/>
                </a:solidFill>
              </a:rPr>
              <a:t>(5 августа 1943 года), </a:t>
            </a:r>
            <a:r>
              <a:rPr lang="ru-RU" dirty="0">
                <a:solidFill>
                  <a:srgbClr val="002060"/>
                </a:solidFill>
              </a:rPr>
              <a:t>городом воинской славы </a:t>
            </a:r>
            <a:r>
              <a:rPr lang="ru-RU" dirty="0" smtClean="0">
                <a:solidFill>
                  <a:srgbClr val="002060"/>
                </a:solidFill>
              </a:rPr>
              <a:t>(с 27 </a:t>
            </a:r>
            <a:r>
              <a:rPr lang="ru-RU" dirty="0">
                <a:solidFill>
                  <a:srgbClr val="002060"/>
                </a:solidFill>
              </a:rPr>
              <a:t>апреля 2007 года) и «Литературной столицей России» (официально с 12 июня 2021 года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60 лет </a:t>
            </a:r>
            <a:r>
              <a:rPr lang="ru-RU" dirty="0" smtClean="0">
                <a:solidFill>
                  <a:srgbClr val="002060"/>
                </a:solidFill>
              </a:rPr>
              <a:t>назад - </a:t>
            </a:r>
            <a:r>
              <a:rPr lang="ru-RU" dirty="0">
                <a:solidFill>
                  <a:srgbClr val="002060"/>
                </a:solidFill>
              </a:rPr>
              <a:t>5 августа 1963 </a:t>
            </a:r>
            <a:r>
              <a:rPr lang="ru-RU" dirty="0" smtClean="0">
                <a:solidFill>
                  <a:srgbClr val="002060"/>
                </a:solidFill>
              </a:rPr>
              <a:t>года, </a:t>
            </a:r>
            <a:r>
              <a:rPr lang="ru-RU" dirty="0">
                <a:solidFill>
                  <a:srgbClr val="002060"/>
                </a:solidFill>
              </a:rPr>
              <a:t>в сквере </a:t>
            </a:r>
            <a:r>
              <a:rPr lang="ru-RU" dirty="0" smtClean="0">
                <a:solidFill>
                  <a:srgbClr val="002060"/>
                </a:solidFill>
              </a:rPr>
              <a:t>Танкистов, </a:t>
            </a:r>
            <a:r>
              <a:rPr lang="ru-RU" dirty="0">
                <a:solidFill>
                  <a:srgbClr val="002060"/>
                </a:solidFill>
              </a:rPr>
              <a:t>перед памятником погибшим советским воинам </a:t>
            </a:r>
            <a:r>
              <a:rPr lang="ru-RU" dirty="0" smtClean="0">
                <a:solidFill>
                  <a:srgbClr val="002060"/>
                </a:solidFill>
              </a:rPr>
              <a:t>был </a:t>
            </a:r>
            <a:r>
              <a:rPr lang="ru-RU" dirty="0">
                <a:solidFill>
                  <a:srgbClr val="002060"/>
                </a:solidFill>
              </a:rPr>
              <a:t>зажжен Вечный огонь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40 лет </a:t>
            </a:r>
            <a:r>
              <a:rPr lang="ru-RU" dirty="0" smtClean="0">
                <a:solidFill>
                  <a:srgbClr val="002060"/>
                </a:solidFill>
              </a:rPr>
              <a:t>назад- </a:t>
            </a:r>
            <a:r>
              <a:rPr lang="ru-RU" dirty="0">
                <a:solidFill>
                  <a:srgbClr val="002060"/>
                </a:solidFill>
              </a:rPr>
              <a:t>5 августа 1983 </a:t>
            </a:r>
            <a:r>
              <a:rPr lang="ru-RU" dirty="0" smtClean="0">
                <a:solidFill>
                  <a:srgbClr val="002060"/>
                </a:solidFill>
              </a:rPr>
              <a:t>года, </a:t>
            </a:r>
            <a:r>
              <a:rPr lang="ru-RU" dirty="0">
                <a:solidFill>
                  <a:srgbClr val="002060"/>
                </a:solidFill>
              </a:rPr>
              <a:t>в день 40-летия освобождения Орла от немецко-фашистских захватчиков был официально открыт музей-диорама «Орловская наступательная операция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Орловской научной медицинской библиотеке собран целый раздел литературы, посвященный Орлу, его истории, выдающимся землякам, здесь находятся альбомы с фотогалереями из разных  эпох, где отражена жизнь современного Орла и Орловской губернии прошлых столетий. Дополняют эту коллекцию произведения орловских писателей и поэтов, воспевающих неповторимую красоту Орловского края.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Представляем вашему вниманию виртуальную выставку, посвященную юбилею празднования Дня города . Она о том, как добывалась Победа над врагом в Великую Отечественную войну, как освобождался и возрождался заново наш любимый город, как сохраняется память о его историческом наследии. 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mplektovanie\Desktop\Новая папка (2)\1639124450_12-krot-info-p-gorod-orel-panorama-krasivie-foto-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200" b="1" dirty="0" err="1" smtClean="0">
                <a:solidFill>
                  <a:srgbClr val="002060"/>
                </a:solidFill>
                <a:effectLst/>
              </a:rPr>
              <a:t>Будков</a:t>
            </a:r>
            <a:r>
              <a:rPr lang="ru-RU" sz="1200" b="1" dirty="0" smtClean="0">
                <a:solidFill>
                  <a:srgbClr val="002060"/>
                </a:solidFill>
                <a:effectLst/>
              </a:rPr>
              <a:t> А.Д. Орловская область в годы Великой Отечественной войны ( 22 июня 1941г.-9 мая 1945г.): Учебно-методическое пособие/ под </a:t>
            </a:r>
            <a:r>
              <a:rPr lang="ru-RU" sz="1200" b="1" dirty="0" err="1" smtClean="0">
                <a:solidFill>
                  <a:srgbClr val="002060"/>
                </a:solidFill>
                <a:effectLst/>
              </a:rPr>
              <a:t>общ.ред.Е.Н.Вельковского</a:t>
            </a:r>
            <a:r>
              <a:rPr lang="ru-RU" sz="1200" b="1" dirty="0" smtClean="0">
                <a:solidFill>
                  <a:srgbClr val="002060"/>
                </a:solidFill>
                <a:effectLst/>
              </a:rPr>
              <a:t>.-Орел, 1999.-224с.</a:t>
            </a:r>
            <a:endParaRPr lang="ru-RU" sz="12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solidFill>
            <a:schemeClr val="bg2">
              <a:lumMod val="25000"/>
              <a:lumOff val="75000"/>
            </a:schemeClr>
          </a:solidFill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В книге описано социально-экономическое и стратегическое положение Орловской области накануне войны. Собраны обширные сведения о том, как жили, боролись и побеждали врага </a:t>
            </a:r>
            <a:r>
              <a:rPr lang="ru-RU" dirty="0" err="1" smtClean="0">
                <a:solidFill>
                  <a:srgbClr val="002060"/>
                </a:solidFill>
              </a:rPr>
              <a:t>орловчане</a:t>
            </a:r>
            <a:r>
              <a:rPr lang="ru-RU" dirty="0" smtClean="0">
                <a:solidFill>
                  <a:srgbClr val="002060"/>
                </a:solidFill>
              </a:rPr>
              <a:t>. В ней рассказывается о боевых действиях орловских партизан в Брянском лесном массиве и подполье на территории Орловской области.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 подготовке учебно-методического пособия по краеведению использовались рукописные научные труды кандидата исторических наук Леонида Анатольевича </a:t>
            </a:r>
            <a:r>
              <a:rPr lang="ru-RU" dirty="0" err="1" smtClean="0">
                <a:solidFill>
                  <a:srgbClr val="002060"/>
                </a:solidFill>
              </a:rPr>
              <a:t>Будкова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542" r="5776" b="4211"/>
          <a:stretch/>
        </p:blipFill>
        <p:spPr>
          <a:xfrm>
            <a:off x="4355976" y="620688"/>
            <a:ext cx="3795252" cy="5574891"/>
          </a:xfrm>
        </p:spPr>
      </p:pic>
    </p:spTree>
    <p:extLst>
      <p:ext uri="{BB962C8B-B14F-4D97-AF65-F5344CB8AC3E}">
        <p14:creationId xmlns:p14="http://schemas.microsoft.com/office/powerpoint/2010/main" val="307992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mplektovanie\Desktop\Новая папка (2)\1639124450_12-krot-info-p-gorod-orel-panorama-krasivie-foto-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3008313" cy="886420"/>
          </a:xfrm>
          <a:solidFill>
            <a:schemeClr val="bg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effectLst/>
              </a:rPr>
              <a:t>Еськов Д.П. Танкисты в боях за Орел.-Тула: </a:t>
            </a:r>
            <a:r>
              <a:rPr lang="ru-RU" sz="1200" b="1" dirty="0" err="1" smtClean="0">
                <a:solidFill>
                  <a:srgbClr val="002060"/>
                </a:solidFill>
                <a:effectLst/>
              </a:rPr>
              <a:t>Приок</a:t>
            </a:r>
            <a:r>
              <a:rPr lang="ru-RU" sz="1200" b="1" dirty="0" smtClean="0">
                <a:solidFill>
                  <a:srgbClr val="002060"/>
                </a:solidFill>
                <a:effectLst/>
              </a:rPr>
              <a:t>. кн. изд-во, 1983.-160с.</a:t>
            </a:r>
            <a:endParaRPr lang="ru-RU" sz="12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2060848"/>
            <a:ext cx="3008313" cy="3312368"/>
          </a:xfrm>
          <a:solidFill>
            <a:schemeClr val="bg2">
              <a:lumMod val="25000"/>
              <a:lumOff val="75000"/>
            </a:schemeClr>
          </a:solidFill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В период Курской битвы автор книги был заместителем командира 13-го гвардейского тяжелого танкового полка и принимал непосредственное участие в боях под Орлом. В воспоминаниях полковника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Д.П. Еськова рассказывается о героических действиях танкистов при освобождении Орла от немецко-фашистских захватчиков.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" t="2222" r="1297" b="5219"/>
          <a:stretch/>
        </p:blipFill>
        <p:spPr>
          <a:xfrm>
            <a:off x="4355976" y="548680"/>
            <a:ext cx="3982065" cy="5417574"/>
          </a:xfrm>
        </p:spPr>
      </p:pic>
    </p:spTree>
    <p:extLst>
      <p:ext uri="{BB962C8B-B14F-4D97-AF65-F5344CB8AC3E}">
        <p14:creationId xmlns:p14="http://schemas.microsoft.com/office/powerpoint/2010/main" val="11555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mplektovanie\Desktop\Новая папка (2)\1639124450_12-krot-info-p-gorod-orel-panorama-krasivie-foto-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95" y="0"/>
            <a:ext cx="9175948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3008313" cy="1080120"/>
          </a:xfrm>
          <a:solidFill>
            <a:schemeClr val="bg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effectLst/>
              </a:rPr>
              <a:t>Мартынов М.М. Фронт в тылу.-2-е изд. </a:t>
            </a:r>
            <a:r>
              <a:rPr lang="ru-RU" sz="1200" b="1" dirty="0" err="1" smtClean="0">
                <a:solidFill>
                  <a:srgbClr val="002060"/>
                </a:solidFill>
                <a:effectLst/>
              </a:rPr>
              <a:t>исправл</a:t>
            </a:r>
            <a:r>
              <a:rPr lang="ru-RU" sz="1200" b="1" dirty="0" smtClean="0">
                <a:solidFill>
                  <a:srgbClr val="002060"/>
                </a:solidFill>
                <a:effectLst/>
              </a:rPr>
              <a:t>. и доп.-Тула: </a:t>
            </a:r>
            <a:r>
              <a:rPr lang="ru-RU" sz="1200" b="1" dirty="0" err="1" smtClean="0">
                <a:solidFill>
                  <a:srgbClr val="002060"/>
                </a:solidFill>
                <a:effectLst/>
              </a:rPr>
              <a:t>Приок</a:t>
            </a:r>
            <a:r>
              <a:rPr lang="ru-RU" sz="1200" b="1" dirty="0" smtClean="0">
                <a:solidFill>
                  <a:srgbClr val="002060"/>
                </a:solidFill>
                <a:effectLst/>
              </a:rPr>
              <a:t>. кн. изд-во, 1981.-256с.</a:t>
            </a:r>
            <a:endParaRPr lang="ru-RU" sz="12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2348880"/>
            <a:ext cx="3008313" cy="2481064"/>
          </a:xfrm>
          <a:solidFill>
            <a:schemeClr val="bg2">
              <a:lumMod val="25000"/>
              <a:lumOff val="75000"/>
            </a:schemeClr>
          </a:solidFill>
        </p:spPr>
        <p:txBody>
          <a:bodyPr/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книге рассказывается о патриотах – подпольщиках, которые в годы фашистской оккупации действовали в Орле и Орловской области. Издание дополнено не публиковавшимися ранее материалами о патриотическом подполье на </a:t>
            </a:r>
            <a:r>
              <a:rPr lang="ru-RU" dirty="0" err="1" smtClean="0">
                <a:solidFill>
                  <a:srgbClr val="002060"/>
                </a:solidFill>
              </a:rPr>
              <a:t>Орловщине</a:t>
            </a:r>
            <a:r>
              <a:rPr lang="ru-RU" dirty="0" smtClean="0">
                <a:solidFill>
                  <a:srgbClr val="002060"/>
                </a:solidFill>
              </a:rPr>
              <a:t>, действовавшем в 1941-1943годах.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t="1214" r="9584" b="3371"/>
          <a:stretch/>
        </p:blipFill>
        <p:spPr>
          <a:xfrm>
            <a:off x="4427984" y="476672"/>
            <a:ext cx="3598607" cy="5584723"/>
          </a:xfrm>
        </p:spPr>
      </p:pic>
    </p:spTree>
    <p:extLst>
      <p:ext uri="{BB962C8B-B14F-4D97-AF65-F5344CB8AC3E}">
        <p14:creationId xmlns:p14="http://schemas.microsoft.com/office/powerpoint/2010/main" val="1672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mplektovanie\Desktop\Новая папка (2)\1639124450_12-krot-info-p-gorod-orel-panorama-krasivie-foto-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" y="0"/>
            <a:ext cx="9082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3008313" cy="1162050"/>
          </a:xfrm>
          <a:solidFill>
            <a:schemeClr val="bg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effectLst/>
              </a:rPr>
              <a:t>Живая связь времен ( Памятники, мемориальные доски </a:t>
            </a:r>
            <a:r>
              <a:rPr lang="ru-RU" sz="1200" b="1" dirty="0" err="1" smtClean="0">
                <a:solidFill>
                  <a:srgbClr val="002060"/>
                </a:solidFill>
                <a:effectLst/>
              </a:rPr>
              <a:t>г.Орла</a:t>
            </a:r>
            <a:r>
              <a:rPr lang="ru-RU" sz="1200" b="1" dirty="0" smtClean="0">
                <a:solidFill>
                  <a:srgbClr val="002060"/>
                </a:solidFill>
                <a:effectLst/>
              </a:rPr>
              <a:t>).Библиографический указатель.-Орел, 2004.-194с.</a:t>
            </a:r>
            <a:endParaRPr lang="ru-RU" sz="12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2348880"/>
            <a:ext cx="3008313" cy="3456384"/>
          </a:xfrm>
          <a:solidFill>
            <a:schemeClr val="bg2">
              <a:lumMod val="25000"/>
              <a:lumOff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 справочнике «Живая связь времен» собраны материалы о исторических, архитектурных и литературных памятниках, памятных местах и знаках, о мемориальных досках города Орла.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Справочник дает представление о 60 памятниках и 166 мемориальных досках, о разнообразии событий, представителей науки, литературы, культуры.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Предназначен лекторам, экскурсоводам, жителям </a:t>
            </a:r>
            <a:r>
              <a:rPr lang="ru-RU" dirty="0" err="1" smtClean="0">
                <a:solidFill>
                  <a:srgbClr val="002060"/>
                </a:solidFill>
              </a:rPr>
              <a:t>Орловщины</a:t>
            </a:r>
            <a:r>
              <a:rPr lang="ru-RU" dirty="0" smtClean="0">
                <a:solidFill>
                  <a:srgbClr val="002060"/>
                </a:solidFill>
              </a:rPr>
              <a:t> и гостям города.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r="5104" b="6227"/>
          <a:stretch/>
        </p:blipFill>
        <p:spPr>
          <a:xfrm>
            <a:off x="4211960" y="548680"/>
            <a:ext cx="3844413" cy="5488653"/>
          </a:xfr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94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omplektovanie\Desktop\Новая папка (2)\1639124450_12-krot-info-p-gorod-orel-panorama-krasivie-foto-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3008313" cy="864096"/>
          </a:xfrm>
          <a:solidFill>
            <a:schemeClr val="bg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effectLst/>
              </a:rPr>
              <a:t>Антипов Б.В. Из прошлого. Орел 1943-1955гг. Воспоминания архитектора - Орел: «Вешние воды», 2002.-80с.</a:t>
            </a:r>
            <a:endParaRPr lang="ru-RU" sz="12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1844824"/>
            <a:ext cx="3008313" cy="3849216"/>
          </a:xfrm>
          <a:solidFill>
            <a:schemeClr val="bg2">
              <a:lumMod val="25000"/>
              <a:lumOff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Книга, основанная на автобиографических воспоминаниях главного архитектора города Орла ( 1943-1955) и его почетного гражданина, на чью долю выпало восстанавливать разрушенный после войны город, сделать его современным индустриальным и культурным центром.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ней о том, как возрождался старинный русский город Орел и  какие талантливые люди этому способствовали.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Издание снабжено богатым  иллюстративным материалом.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4" t="4070" r="9583" b="4884"/>
          <a:stretch/>
        </p:blipFill>
        <p:spPr>
          <a:xfrm>
            <a:off x="4499992" y="620688"/>
            <a:ext cx="3441291" cy="5329084"/>
          </a:xfr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695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omplektovanie\Desktop\Новая папка (2)\1639124450_12-krot-info-p-gorod-orel-panorama-krasivie-foto-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3008313" cy="814412"/>
          </a:xfrm>
          <a:solidFill>
            <a:schemeClr val="bg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effectLst/>
              </a:rPr>
              <a:t>Коробков В.И. Орел. ХХ век в лицах/ В. И. Коробков, </a:t>
            </a:r>
            <a:r>
              <a:rPr lang="ru-RU" sz="1200" b="1" dirty="0" err="1" smtClean="0">
                <a:solidFill>
                  <a:srgbClr val="002060"/>
                </a:solidFill>
                <a:effectLst/>
              </a:rPr>
              <a:t>Л.М.Тучнин</a:t>
            </a:r>
            <a:r>
              <a:rPr lang="ru-RU" sz="1200" b="1" dirty="0" smtClean="0">
                <a:solidFill>
                  <a:srgbClr val="002060"/>
                </a:solidFill>
                <a:effectLst/>
              </a:rPr>
              <a:t>.-Орел: «Вешние воды», 2000.-240с.</a:t>
            </a:r>
            <a:endParaRPr lang="ru-RU" sz="12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2204864"/>
            <a:ext cx="3008313" cy="3489176"/>
          </a:xfrm>
          <a:solidFill>
            <a:schemeClr val="bg2">
              <a:lumMod val="25000"/>
              <a:lumOff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Авторами книги являются  фотохудожник и архивист Леонид </a:t>
            </a:r>
            <a:r>
              <a:rPr lang="ru-RU" dirty="0" err="1" smtClean="0">
                <a:solidFill>
                  <a:srgbClr val="002060"/>
                </a:solidFill>
              </a:rPr>
              <a:t>Тучнин</a:t>
            </a:r>
            <a:r>
              <a:rPr lang="ru-RU" dirty="0" smtClean="0">
                <a:solidFill>
                  <a:srgbClr val="002060"/>
                </a:solidFill>
              </a:rPr>
              <a:t> и журналист Владимир Коробков.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Здесь собраны уникальные сведения и фотографии , отражающие жизнь целого столетия города Орла.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 фотографиях – выдающиеся и малоизвестные люди, но так или иначе, все они связаны с нашим городом и оставили в его истории свой след.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7" b="7571"/>
          <a:stretch/>
        </p:blipFill>
        <p:spPr>
          <a:xfrm>
            <a:off x="4067944" y="1052736"/>
            <a:ext cx="4389834" cy="4424516"/>
          </a:xfr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624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omplektovanie\Desktop\Новая папка (2)\1639124450_12-krot-info-p-gorod-orel-panorama-krasivie-foto-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507"/>
            <a:ext cx="9122090" cy="6806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3008313" cy="958428"/>
          </a:xfrm>
          <a:solidFill>
            <a:schemeClr val="bg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effectLst/>
              </a:rPr>
              <a:t>Мой любимый город Орел. Выставка произведений орловских художников. ( Каталог произведений) –Орел,2005.-54с.</a:t>
            </a:r>
            <a:endParaRPr lang="ru-RU" sz="12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2780928"/>
            <a:ext cx="3008313" cy="2265040"/>
          </a:xfrm>
          <a:solidFill>
            <a:schemeClr val="bg2">
              <a:lumMod val="25000"/>
              <a:lumOff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 каталоге собраны произведения талантливых орловских художников разных поколений, все они посвящены городу Орлу. Каждое из них – ода любви родному краю.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Авторы картин : Курнаков А.И, Степанов И.Г., Дышленко Г.В., </a:t>
            </a:r>
            <a:r>
              <a:rPr lang="ru-RU" dirty="0" err="1" smtClean="0">
                <a:solidFill>
                  <a:srgbClr val="002060"/>
                </a:solidFill>
              </a:rPr>
              <a:t>Комов</a:t>
            </a:r>
            <a:r>
              <a:rPr lang="ru-RU" dirty="0" smtClean="0">
                <a:solidFill>
                  <a:srgbClr val="002060"/>
                </a:solidFill>
              </a:rPr>
              <a:t> Н.П. и многие другие.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r="4880"/>
          <a:stretch/>
        </p:blipFill>
        <p:spPr>
          <a:xfrm>
            <a:off x="4427984" y="527518"/>
            <a:ext cx="3883743" cy="5853113"/>
          </a:xfr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91880" y="6437046"/>
            <a:ext cx="55370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</a:rPr>
              <a:t>Материал подготовлен главным библиотекарем отдела научной информации </a:t>
            </a:r>
            <a:r>
              <a:rPr lang="ru-RU" sz="1100" dirty="0" err="1">
                <a:solidFill>
                  <a:srgbClr val="002060"/>
                </a:solidFill>
              </a:rPr>
              <a:t>Кучук</a:t>
            </a:r>
            <a:r>
              <a:rPr lang="ru-RU" sz="1100" dirty="0">
                <a:solidFill>
                  <a:srgbClr val="002060"/>
                </a:solidFill>
              </a:rPr>
              <a:t> Е.А</a:t>
            </a:r>
            <a:r>
              <a:rPr lang="ru-RU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49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217</TotalTime>
  <Words>800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80 лет освобождения города Орла от немецко-фашистских захватчиков  5 августа – День города</vt:lpstr>
      <vt:lpstr>Презентация PowerPoint</vt:lpstr>
      <vt:lpstr>Будков А.Д. Орловская область в годы Великой Отечественной войны ( 22 июня 1941г.-9 мая 1945г.): Учебно-методическое пособие/ под общ.ред.Е.Н.Вельковского.-Орел, 1999.-224с.</vt:lpstr>
      <vt:lpstr>Еськов Д.П. Танкисты в боях за Орел.-Тула: Приок. кн. изд-во, 1983.-160с.</vt:lpstr>
      <vt:lpstr>Мартынов М.М. Фронт в тылу.-2-е изд. исправл. и доп.-Тула: Приок. кн. изд-во, 1981.-256с.</vt:lpstr>
      <vt:lpstr>Живая связь времен ( Памятники, мемориальные доски г.Орла).Библиографический указатель.-Орел, 2004.-194с.</vt:lpstr>
      <vt:lpstr>Антипов Б.В. Из прошлого. Орел 1943-1955гг. Воспоминания архитектора - Орел: «Вешние воды», 2002.-80с.</vt:lpstr>
      <vt:lpstr>Коробков В.И. Орел. ХХ век в лицах/ В. И. Коробков, Л.М.Тучнин.-Орел: «Вешние воды», 2000.-240с.</vt:lpstr>
      <vt:lpstr>Мой любимый город Орел. Выставка произведений орловских художников. ( Каталог произведений) –Орел,2005.-54с.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 лет освобождения города Орла от немецко-фашистских захватчиков 5 августа – День города</dc:title>
  <dc:creator>Komplektovanie</dc:creator>
  <cp:lastModifiedBy>Komplektovanie</cp:lastModifiedBy>
  <cp:revision>32</cp:revision>
  <dcterms:created xsi:type="dcterms:W3CDTF">2023-07-21T12:43:05Z</dcterms:created>
  <dcterms:modified xsi:type="dcterms:W3CDTF">2023-07-29T13:09:12Z</dcterms:modified>
</cp:coreProperties>
</file>