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03B0-5C06-4D1D-94E7-149AA898E3B4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4B9A-1B83-44A0-A29A-41210910A0E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03B0-5C06-4D1D-94E7-149AA898E3B4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4B9A-1B83-44A0-A29A-41210910A0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03B0-5C06-4D1D-94E7-149AA898E3B4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4B9A-1B83-44A0-A29A-41210910A0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03B0-5C06-4D1D-94E7-149AA898E3B4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4B9A-1B83-44A0-A29A-41210910A0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03B0-5C06-4D1D-94E7-149AA898E3B4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09F4B9A-1B83-44A0-A29A-41210910A0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03B0-5C06-4D1D-94E7-149AA898E3B4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4B9A-1B83-44A0-A29A-41210910A0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03B0-5C06-4D1D-94E7-149AA898E3B4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4B9A-1B83-44A0-A29A-41210910A0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03B0-5C06-4D1D-94E7-149AA898E3B4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4B9A-1B83-44A0-A29A-41210910A0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03B0-5C06-4D1D-94E7-149AA898E3B4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4B9A-1B83-44A0-A29A-41210910A0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03B0-5C06-4D1D-94E7-149AA898E3B4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4B9A-1B83-44A0-A29A-41210910A0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03B0-5C06-4D1D-94E7-149AA898E3B4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4B9A-1B83-44A0-A29A-41210910A0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AC03B0-5C06-4D1D-94E7-149AA898E3B4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9F4B9A-1B83-44A0-A29A-41210910A0E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7772400" cy="172819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5656" y="1988840"/>
            <a:ext cx="6400800" cy="244827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8 февраля – день Российской науки.</a:t>
            </a:r>
            <a:br>
              <a:rPr lang="ru-RU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О медицинских научно-исследовательских институтах и центрах, отмечающих в 2023 году юбилейные даты.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75724" y="5805264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Орел, 2022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300554"/>
            <a:ext cx="525658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accent2">
                    <a:lumMod val="50000"/>
                  </a:schemeClr>
                </a:solidFill>
              </a:rPr>
              <a:t>ДЕПАРТАМЕНТ ЗДРАВООХРАНЕНИЯ ОРЛОВСКОЙ ОБЛАСТИ</a:t>
            </a:r>
            <a:br>
              <a:rPr lang="ru-RU" sz="11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2">
                    <a:lumMod val="50000"/>
                  </a:schemeClr>
                </a:solidFill>
              </a:rPr>
              <a:t>БЮДЖЕТНОЕ УЧРЕЖДЕНИЕ ОРЛОВСКОЙ ОБЛАСТИ </a:t>
            </a:r>
            <a:br>
              <a:rPr lang="ru-RU" sz="11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2">
                    <a:lumMod val="50000"/>
                  </a:schemeClr>
                </a:solidFill>
              </a:rPr>
              <a:t>«ОРЛОВСКАЯ НАУЧНАЯ МЕДИЦИНСКАЯ БИБЛИОТЕКА»</a:t>
            </a:r>
            <a:br>
              <a:rPr lang="ru-RU" sz="11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2">
                    <a:lumMod val="50000"/>
                  </a:schemeClr>
                </a:solidFill>
              </a:rPr>
              <a:t>Централизованная библиотечная система</a:t>
            </a:r>
            <a:br>
              <a:rPr lang="ru-RU" sz="11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2">
                    <a:lumMod val="50000"/>
                  </a:schemeClr>
                </a:solidFill>
              </a:rPr>
              <a:t>Россия, 302027, г. Орел, ул. Приборостроительная, д. 42, тел./факс (4862) 41-01-33; 41-01-34; 41-00-04</a:t>
            </a:r>
            <a:br>
              <a:rPr lang="ru-RU" sz="11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11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5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65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В 1973 году - 50 лет назад был открыт Всесоюзный научно-исследовательский институт  глазных  болезней,  ныне  НИИ  глазных  болезней РАМН (Москва).</a:t>
            </a:r>
            <a:endParaRPr lang="ru-RU" sz="1600" dirty="0">
              <a:solidFill>
                <a:schemeClr val="accent3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72101"/>
            <a:ext cx="2592288" cy="140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78606"/>
            <a:ext cx="1872208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7564" y="2572017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ФГБНУ Научно-исследовательский институт глазных болезней имени М.М. Краснова (НИИ глазных болезней им. М.М. Краснова) — научное и лечебное учреждение в Москве, основанное 26 февраля 1973 года как «Всесоюзный научно-исследовательский институт глазных болезней».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Главными задачами института являются разработка новых методов диагностики, лечения и профилактики различных офтальмологических заболеваний, внедрение новых технологий в клиническую практику, подготовка научных кадров, обучение и повышение квалификации отечественных офтальмологов и специалистов стран ближнего зарубежья.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Научные задачи сегодня выполняют следующие отделы института: отдел орбитальной и глазной реконструктивно-пластической хирургии, отделение патологии слезного аппарата, отдел рефракционных нарушений, отдел патологии роговицы, отдел глаукомы, отдел современных методов лечения в офтальмологии, научно-исследовательская лаборатория лазерных технологий, лаборатория фундаментальных исследований в офтальмологии и др.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Одним из наиболее значительных ученых института, внесших вклад в развитие отечественной и мировой офтальмологии является профессор М. М. Краснов, благодаря чему его имя было впоследствии присвоено институту. Работы сотрудников института, выполненные под руководством М. М. Краснова, легли в основу ряда важных направлений развития лазерной офтальмологии в стране. Под его руководством был разработан первый в мире лазер для офтальмологии, работавший в режиме модулированной добротности — «Ятаган». 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6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0609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В 1973г. - 50 лет назад образован Центральный научно-исследовательский институт гастроэнтерологии (Москва)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.</a:t>
            </a:r>
            <a:endParaRPr lang="ru-RU" sz="1400" dirty="0">
              <a:solidFill>
                <a:schemeClr val="accent3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1268760"/>
            <a:ext cx="439248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8110" y="2564904"/>
            <a:ext cx="806489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Центральный научно-исследовательский институт гастроэнтерологии (ЦНИИГ) — ведущий в России научно-практический центр по проблемам заболеваний желудочно-кишечного тракта.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Институт был изначально основан на базе кафедры 1-го ММИ в 1967г.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27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августа 1973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года институт гастроэнтерологии был отделен от этой кафедры, расширен и под последним своим названием (ЦНИИГ) переподчинен департаменту здравоохранения г. Москвы. 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ЦНИИГ является головной клинической базой фармакологического комитета МЗ России в области испытаний и экспертизы новых лекарственных средств гастроэнтерологического профиля.</a:t>
            </a:r>
          </a:p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В 2013 году на базе ЦНИИГ и Городской клинической больницы № 60 был образован Московский клинический научно-практический центр (МКНЦ), ныне Московский клинический научный центр имени А. С. Логинова, который занимается проблемами гастроэнтерологии, онкологии и ревматологии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Значение этих учреждений, развивающих науку трудно переоценить. От их  работы зависит уровень здравоохранения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страны,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прогресс научной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мысли и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достижение самых амбициозных целей в области медицины.</a:t>
            </a:r>
          </a:p>
          <a:p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4149080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6193501"/>
            <a:ext cx="6961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Материал подготовлен главным библиотекарем отдела научной информации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Кучук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Е.А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4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8 февраля наша страна отмечает День российской науки. К этой дате с гордостью можно приурочить целый ряд юбилеев в медицинской науке, отмечаемых в 2023 году. И, прежде всего, это юбилеи крупных медицинских научно-исследовательских институтов и центров, где уже много лет свершаются научные открытия, создаются новые технологии, раскрываются таланты ученых разных поколений. И все это для самой благой задачи: ради жизни и здоровья человека.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7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1532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2023 год является юбилейным для Научно-исследовательского  института  скорой помощи имени Н.В. Склифосовского в Москве.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988840"/>
            <a:ext cx="3208730" cy="224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96" y="1916832"/>
            <a:ext cx="424096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20680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100 лет назад был организован Институт неотложной помощи в Москве. Предыстория института такова: Странноприимный дом (детище графа Шереметьева), затем городская больница. В 1923 году на базе этой больницы 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Мосздравотдел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принял решение организовать Институт неотложной помощи, которому позже было присвоено имя Н. В. Склифосовского. С этого момента здесь начала развиваться научная деятельность, обобщающая быстро растущий опыт в неотложной хирургии. Большое значение в становлении научной базы  института имела деятельность таких талантливых ученых и организаторов как  В. А.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Красинцев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и С. С. Юдин. В 1944 году Институту был присвоен статус научно-исследовательского учреждения города Москвы. Экспериментальные исследования, проводимые в институте были начаты еще в конце войны лауреатом Ленинской премии доктором медицинских наук С. С.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Брюхоненко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в лаборатории экспериментальной физиологии и терапии. Его работы мирового уровня по созданию методик искусственного кровообращения и оживления организма позволили ускорить развитие реаниматологии и обеспечить успешное выполнение наиболее сложных кардиохирургических операций.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В 1971 году в Институте был организован Ученый совет по защите кандидатских диссертаций. С 1993 года Диссертационный ученый совет преобразован  в докторский. В 2006 году были созданы новые научные подразделения, такие как лаборатория новых хирургических технологий, отделение лечения острых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эндотоксикозов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, отделение неотложной пластической и реконструктивной хирургии, отделение трансплантации печени, отдел неотложной кардиохирургии. Всего в Институте более 40 научных подразделений.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ГБУЗ «НИИ СП им. Н.В. Склифосовского ДЗМ» развивает научные исследования по следующим основным направлениям: диагностика и лечение механических и термических травм; острых заболеваний и повреждений сосудов сердца, головного мозга, аорты и её ветвей; диагностика и лечение острых хирургических заболеваний; острых экзо - и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эндотоксикозов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; оказание специализированной неотложной помощи больным и пострадавшим.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Разработка новых и совершенствование известных методов диагностики и лечения в условиях многопрофильных стационаров позволяет НИИ СП им. Н.В. Склифосовского оставаться крупнейшим в стране многопрофильным научно-практическим центром экстренной медицинской помощи.</a:t>
            </a:r>
          </a:p>
          <a:p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229600" cy="3528392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100 лет исполняется Научно-исследовательскому институту медицины труда им. академика Н.Ф. </a:t>
            </a:r>
            <a:r>
              <a:rPr lang="ru-RU" sz="1800" b="0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Измерова</a:t>
            </a:r>
            <a:r>
              <a:rPr lang="ru-RU" sz="1800" b="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 (Москва). Дата создания института: 20 июня 1923 года.</a:t>
            </a:r>
            <a:br>
              <a:rPr lang="ru-RU" sz="1800" b="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1800" b="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1600" b="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Это ведущее учреждение Российской Федерации по изучению гигиенических и клинических вопросов возникновения, диагностики, течения и лечения профессиональных и производственно обусловленных заболеваний с последующей реабилитацией.</a:t>
            </a:r>
            <a:br>
              <a:rPr lang="ru-RU" sz="1600" b="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1600" b="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Более 40 лет Институтом руководил крупный учёный-гигиенист, академик РАН Николай Федотович </a:t>
            </a:r>
            <a:r>
              <a:rPr lang="ru-RU" sz="1600" b="0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Измеров</a:t>
            </a:r>
            <a:r>
              <a:rPr lang="ru-RU" sz="1600" b="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. Введение в русскую медицинскую терминологию понятия «медицина труда» также принадлежит именно этому великому учёному.</a:t>
            </a:r>
            <a:br>
              <a:rPr lang="ru-RU" sz="1600" b="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1600" b="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Институт является центром подготовки научных кадров высшей квалификации. В настоящее время Институт имеет 4 основных научных подразделения: Отдел по изучению гигиенических проблем в медицине труда, клинический отдел профессиональных и производственно обусловленных заболеваний, научно-организационный отдел и лабораторию </a:t>
            </a:r>
            <a:r>
              <a:rPr lang="ru-RU" sz="1600" b="0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постгеномных</a:t>
            </a:r>
            <a:r>
              <a:rPr lang="ru-RU" sz="1600" b="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 технологий. </a:t>
            </a:r>
            <a:br>
              <a:rPr lang="ru-RU" sz="1600" b="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1600" b="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С 2012 года институтом руководит Заслуженный деятель науки РФ, д.м.н., профессор, академик РАН Игорь Валентинович </a:t>
            </a:r>
            <a:r>
              <a:rPr lang="ru-RU" sz="1600" b="0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Бухтияров</a:t>
            </a:r>
            <a:r>
              <a:rPr lang="ru-RU" sz="1600" b="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, один из ведущих учёных в области физиологии труда и эргономики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</a:rPr>
              <a:t>, </a:t>
            </a:r>
            <a:r>
              <a:rPr lang="ru-RU" sz="1600" b="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посвятивший многие годы изучению этих вопросов в авиационно-космической медицине.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accent3">
                    <a:lumMod val="75000"/>
                  </a:schemeClr>
                </a:solidFill>
                <a:effectLst/>
              </a:rPr>
            </a:br>
            <a:endParaRPr lang="ru-RU" sz="1600" dirty="0"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4644"/>
            <a:ext cx="25202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201532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1923 год -  юбилейный для  Санкт-Петербургского  научно-исследовательского института эпидемиологии и микробиологии им. Пастера.</a:t>
            </a:r>
          </a:p>
          <a:p>
            <a:endParaRPr lang="ru-RU" sz="1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1876425"/>
            <a:ext cx="5870575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4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10000"/>
          </a:bodyPr>
          <a:lstStyle/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История образования Санкт-Петербургского НИИ эпидемиологии и микробиологии имени Пастера берёт своё начало в 1908 году, со времени создания Первой </a:t>
            </a:r>
            <a:r>
              <a:rPr lang="ru-RU" sz="1400" dirty="0" err="1" smtClean="0">
                <a:solidFill>
                  <a:schemeClr val="accent3">
                    <a:lumMod val="75000"/>
                  </a:schemeClr>
                </a:solidFill>
              </a:rPr>
              <a:t>серодиагностической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 и бактериологической лаборатории. В 1910 г. учреждение уже имело статус Бактериологического и Диагностического Института; с 1911 г.- Санкт-Петербургского Частного Бактериологического и Диагностического Института. Во время революции Институт был национализирован и преобразован во Вторую Городскую лабораторию.</a:t>
            </a:r>
          </a:p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 100 лет назад, 4 апреля 1923 г. приказом Петроградского Губернского отдела здравоохранения Вторая Городская бактериологическая лаборатория была преобразована в Петроградский Бактериологический и Диагностический Институт. На основании ходатайства </a:t>
            </a:r>
            <a:r>
              <a:rPr lang="ru-RU" sz="1400" dirty="0" err="1" smtClean="0">
                <a:solidFill>
                  <a:schemeClr val="accent3">
                    <a:lumMod val="75000"/>
                  </a:schemeClr>
                </a:solidFill>
              </a:rPr>
              <a:t>Губздравотдела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 Президиумом </a:t>
            </a:r>
            <a:r>
              <a:rPr lang="ru-RU" sz="1400" dirty="0" err="1" smtClean="0">
                <a:solidFill>
                  <a:schemeClr val="accent3">
                    <a:lumMod val="75000"/>
                  </a:schemeClr>
                </a:solidFill>
              </a:rPr>
              <a:t>Петрогубисполкома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 5 мая 1923 г. учреждение переименовано в Петроградский Бактериологический Институт имени Пастера (в ознаменование 100-летия со дня рождения Пастера).</a:t>
            </a:r>
          </a:p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Со дня образования Институт приобрел все черты учреждения пастеровского типа – </a:t>
            </a:r>
            <a:r>
              <a:rPr lang="ru-RU" sz="1400" dirty="0" err="1" smtClean="0">
                <a:solidFill>
                  <a:schemeClr val="accent3">
                    <a:lumMod val="75000"/>
                  </a:schemeClr>
                </a:solidFill>
              </a:rPr>
              <a:t>многопрофильность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 по изучаемым инфекциям, постоянную связь с практикой, комплексность в методологии, а именно, способность самостоятельно решать все научные задачи – от выделения этиологического агента до создания вакцин и сывороточных препаратов. На базе Института стала работать первая в истории российской медицины вакцинно-сывороточная комиссия, положившая начало экспертизе, контролю и стандартизации национальных средств специфической диагностики, лечению и профилактике инфекционных заболеваний. </a:t>
            </a:r>
          </a:p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В настоящее время Санкт-Петербургский НИИ эпидемиологии и микробиологии имени Пастера проводит фундаментальные и прикладные исследования в области эпидемиологии, микробиологии и биотехнологии в целях обеспечения санитарно-эпидемиологического благополучия населения РФ. В структуру Института входят пятнадцать научных лабораторий и четыре отдела, на базе которых действуют две Субнациональные лаборатории ВОЗ по диагностике полиомиелита и по диагностике кори/краснухи; </a:t>
            </a:r>
            <a:r>
              <a:rPr lang="ru-RU" sz="1400" dirty="0" err="1" smtClean="0">
                <a:solidFill>
                  <a:schemeClr val="accent3">
                    <a:lumMod val="75000"/>
                  </a:schemeClr>
                </a:solidFill>
              </a:rPr>
              <a:t>референс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-центры по мониторингу за брюшным тифом и по мониторингу за </a:t>
            </a:r>
            <a:r>
              <a:rPr lang="ru-RU" sz="1400" dirty="0" err="1" smtClean="0">
                <a:solidFill>
                  <a:schemeClr val="accent3">
                    <a:lumMod val="75000"/>
                  </a:schemeClr>
                </a:solidFill>
              </a:rPr>
              <a:t>иерсиниозами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; научно-методический центр по эпидемиологическому надзору за вирусными гепатитами; региональные центры по эпидемиологическому надзору за полиомиелитом, корью/краснухой, по сальмонеллезам, по риккетсиозам, Северо-Западный Окружной центр по профилактике и борьбе со СПИД. Институт в целом выполняет функции научно-методического центра по мониторингу за возбудителями инфекционных заболеваний в Северо-Западном федеральном округе.</a:t>
            </a:r>
          </a:p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Помимо научных лабораторий в состав Института входит Испытательный лабораторный центр, Медицинский центр, Издательство, и Опытно-промышленное производство, выпускающее широкий спектр диагностических препаратов и селективных питательных сред для культивирования микроорганизмов.</a:t>
            </a:r>
          </a:p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Тесное и постоянное взаимодействие осуществляется Институтом с санитарно-эпидемическими службами, органами здравоохранения, службой по надзору в сфере защиты прав потребителей и благополучия человека. Все это создает прочную основу для дальнейшего планомерного развития и совершенствования деятельности ФБУН НИИ эпидемиологии и микробиологии имени Пастера.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511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25 сентября 1948 г. - 75  лет назад  был открыт  Институт  общей  реаниматологии  РАМН (ныне  —  Научно-исследовательский  институт  общей реаниматологии имени В.А.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Неговского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).</a:t>
            </a:r>
            <a:endParaRPr lang="ru-RU" sz="1600" dirty="0">
              <a:solidFill>
                <a:schemeClr val="accent3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3115326" cy="190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02626"/>
            <a:ext cx="22129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02056"/>
            <a:ext cx="220967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3286089"/>
            <a:ext cx="89289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История Института общей реаниматологии неразрывно связана с именем его основателя - академика Российской академии медицинских наук Владимира Александровича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Неговского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. Выдающийся патофизиолог, основоположник реаниматологии, внесённый в список величайших учёных-медиков XX столетия наряду с Рентгеном, Фрейдом, Флемингом, совместно с сотрудниками института создал научную школу, признанную во всём мире.</a:t>
            </a:r>
          </a:p>
          <a:p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«Научно-исследовательский институт общей реаниматологии имени В.А.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Неговского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» Федерального научно-клинического центра реаниматологии и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реабилитологии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(« НИИ общей реаниматологии ФНКЦ РР   ») - ГОЛОВНОЕ И ЕДИНСТВЕННОЕ В РОССИИ учреждение по проблемам анестезиологии-реаниматологии, осуществляющее: проведение фундаментальных и прикладных исследований в клинике и эксперименте; разработку и внедрение анестезиолого-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реаниматологических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технологий и систем жизнеобеспечения в клинике; координацию и участие в экспертизе научных исследований и разработок по анестезиологии-реаниматологии в Российской Федерации; подготовку и повышение квалификации специалистов в области анестезиологии-реаниматологии в Российской Федерации. </a:t>
            </a:r>
          </a:p>
          <a:p>
            <a:pPr algn="just"/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4451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260" y="332656"/>
            <a:ext cx="8229600" cy="85010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В 1963году был открыт Российский научный центр хирургии имени академика Б. В. Петровского в Москве ( 60 лет со времени открытия).</a:t>
            </a:r>
            <a:endParaRPr lang="ru-RU" sz="1600" dirty="0">
              <a:solidFill>
                <a:schemeClr val="accent3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38884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3596" y="3717032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Это крупнейшее многопрофильное научно-исследовательское хирургическое учреждение, специалисты которого на современном мировом уровне проводят диагностику заболеваний, лечение и реабилитацию пациентов после уникальных операций. В центре осуществляются приоритетные научные исследования, разработки и внедрение новейших отечественных и зарубежных медицинских технологий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19 марта 1963 года по распоряжению Совмина СССР академик Б. В. Петровский организовал Научно-исследовательский институт клинической и экспериментальной хирургии (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НИИКи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ЭХ) МЗ РСФСР — с 1970-х гг. Всесоюзный научный центр хирургии АМН СССР; ныне РНЦХ имени акад. Б. В. Петровского РАМН.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С тех пор кафедра и институт в основном стали работать в сфере восстановительной и реконструктивной хирургии сердца, сосудов, органов дыхания, пищевода, желудка и желчных путей, анестезиологии, реанимация, трансплантации органов. Позже весомую роль в научном развитии играло открытие одного из наибольших в мире центров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гипербаротерапии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и барохирургии на правах отдела НЦХ РАМН.</a:t>
            </a:r>
          </a:p>
        </p:txBody>
      </p:sp>
    </p:spTree>
    <p:extLst>
      <p:ext uri="{BB962C8B-B14F-4D97-AF65-F5344CB8AC3E}">
        <p14:creationId xmlns:p14="http://schemas.microsoft.com/office/powerpoint/2010/main" val="423002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rgbClr val="FDC97C"/>
      </a:dk1>
      <a:lt1>
        <a:srgbClr val="FDC97C"/>
      </a:lt1>
      <a:dk2>
        <a:srgbClr val="FDC97C"/>
      </a:dk2>
      <a:lt2>
        <a:srgbClr val="FDC97C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</TotalTime>
  <Words>1591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.</vt:lpstr>
      <vt:lpstr>Презентация PowerPoint</vt:lpstr>
      <vt:lpstr>2023 год является юбилейным для Научно-исследовательского  института  скорой помощи имени Н.В. Склифосовского в Москве.</vt:lpstr>
      <vt:lpstr>Презентация PowerPoint</vt:lpstr>
      <vt:lpstr> 100 лет исполняется Научно-исследовательскому институту медицины труда им. академика Н.Ф. Измерова (Москва). Дата создания института: 20 июня 1923 года.  Это ведущее учреждение Российской Федерации по изучению гигиенических и клинических вопросов возникновения, диагностики, течения и лечения профессиональных и производственно обусловленных заболеваний с последующей реабилитацией. Более 40 лет Институтом руководил крупный учёный-гигиенист, академик РАН Николай Федотович Измеров. Введение в русскую медицинскую терминологию понятия «медицина труда» также принадлежит именно этому великому учёному. Институт является центром подготовки научных кадров высшей квалификации. В настоящее время Институт имеет 4 основных научных подразделения: Отдел по изучению гигиенических проблем в медицине труда, клинический отдел профессиональных и производственно обусловленных заболеваний, научно-организационный отдел и лабораторию постгеномных технологий.  С 2012 года институтом руководит Заслуженный деятель науки РФ, д.м.н., профессор, академик РАН Игорь Валентинович Бухтияров, один из ведущих учёных в области физиологии труда и эргономики, посвятивший многие годы изучению этих вопросов в авиационно-космической медицине. </vt:lpstr>
      <vt:lpstr>Презентация PowerPoint</vt:lpstr>
      <vt:lpstr>Презентация PowerPoint</vt:lpstr>
      <vt:lpstr>25 сентября 1948 г. - 75  лет назад  был открыт  Институт  общей  реаниматологии  РАМН (ныне  —  Научно-исследовательский  институт  общей реаниматологии имени В.А. Неговского).</vt:lpstr>
      <vt:lpstr>В 1963году был открыт Российский научный центр хирургии имени академика Б. В. Петровского в Москве ( 60 лет со времени открытия).</vt:lpstr>
      <vt:lpstr>В 1973 году - 50 лет назад был открыт Всесоюзный научно-исследовательский институт  глазных  болезней,  ныне  НИИ  глазных  болезней РАМН (Москва).</vt:lpstr>
      <vt:lpstr>В 1973г. - 50 лет назад образован Центральный научно-исследовательский институт гастроэнтерологии (Москва).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февраля – день Российской науки.   О медицинских научно-исследовательских институтах и центрах, отмечающих в 2023 году юбилейные даты.</dc:title>
  <dc:creator>Komplektovanie</dc:creator>
  <cp:lastModifiedBy>Komplektovanie</cp:lastModifiedBy>
  <cp:revision>18</cp:revision>
  <dcterms:created xsi:type="dcterms:W3CDTF">2023-02-07T15:19:53Z</dcterms:created>
  <dcterms:modified xsi:type="dcterms:W3CDTF">2023-03-06T15:15:07Z</dcterms:modified>
</cp:coreProperties>
</file>