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61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7014-81D4-46BA-9F49-A55A8D91EB54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A134-1F3B-4B76-9B2A-B73B81523C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7014-81D4-46BA-9F49-A55A8D91EB54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A134-1F3B-4B76-9B2A-B73B81523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7014-81D4-46BA-9F49-A55A8D91EB54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A134-1F3B-4B76-9B2A-B73B81523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7014-81D4-46BA-9F49-A55A8D91EB54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A134-1F3B-4B76-9B2A-B73B81523C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7014-81D4-46BA-9F49-A55A8D91EB54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A134-1F3B-4B76-9B2A-B73B81523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7014-81D4-46BA-9F49-A55A8D91EB54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A134-1F3B-4B76-9B2A-B73B81523C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7014-81D4-46BA-9F49-A55A8D91EB54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A134-1F3B-4B76-9B2A-B73B81523C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7014-81D4-46BA-9F49-A55A8D91EB54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A134-1F3B-4B76-9B2A-B73B81523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7014-81D4-46BA-9F49-A55A8D91EB54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A134-1F3B-4B76-9B2A-B73B81523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7014-81D4-46BA-9F49-A55A8D91EB54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A134-1F3B-4B76-9B2A-B73B81523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7014-81D4-46BA-9F49-A55A8D91EB54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A134-1F3B-4B76-9B2A-B73B81523C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487014-81D4-46BA-9F49-A55A8D91EB54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9BA134-1F3B-4B76-9B2A-B73B81523C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9876" y="548680"/>
            <a:ext cx="6172200" cy="1080120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ДЕПАРТАМЕНТ ЗДРАВООХРАНЕНИЯ ОРЛОВСКОЙ ОБЛАСТИ</a:t>
            </a: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БЮДЖЕТНОЕ УЧРЕЖДЕНИЕ ОРЛОВСКОЙ ОБЛАСТИ </a:t>
            </a: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«ОРЛОВСКАЯ НАУЧНАЯ МЕДИЦИНСКАЯ БИБЛИОТЕКА»</a:t>
            </a: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Централизованная библиотечная система</a:t>
            </a: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Россия, 302027, г. Орел, ул. Приборостроительная, д. 42, тел./факс (4862) 41-01-33; 41-01-34; 41-00-04</a:t>
            </a:r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7687816" cy="1144538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effectLst/>
              </a:rPr>
              <a:t>8 сентября – Международный день физиотерапии и День физиотерапевта</a:t>
            </a:r>
            <a:endParaRPr lang="ru-RU" sz="2800" dirty="0">
              <a:solidFill>
                <a:srgbClr val="C00000"/>
              </a:solidFill>
              <a:effectLst/>
            </a:endParaRPr>
          </a:p>
        </p:txBody>
      </p:sp>
      <p:pic>
        <p:nvPicPr>
          <p:cNvPr id="1026" name="Picture 2" descr="C:\Users\Komplektovanie\Desktop\8 сент день физиотерапевта\1669374887_3-5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20" y="3140968"/>
            <a:ext cx="4464496" cy="282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6381328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Орел, 2023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424936" cy="5832648"/>
          </a:xfrm>
        </p:spPr>
        <p:txBody>
          <a:bodyPr>
            <a:normAutofit fontScale="85000" lnSpcReduction="20000"/>
          </a:bodyPr>
          <a:lstStyle/>
          <a:p>
            <a:endParaRPr lang="ru-RU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8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сентября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ежегодно отмечается Международный день физиотерапии. В этот день в 1951 году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в Копенгагене была создана Международная конфедерация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физиотерапии. Это было сделано для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того, чтобы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объединить в общей работе физиотерапевтов разных стран, а также затем, чтобы люди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всей планеты повысили уровень своей информированности и ещё больше стали понимать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значение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физиотерапии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в сохранении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их здоровья. </a:t>
            </a:r>
            <a:endParaRPr lang="ru-RU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Физиотерапия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представляет собой лечебные и профилактические комплексы, которые играют важную роль в процессе восстановления организма после тяжёлых заболеваний, а также помогают уберечься от обострений всевозможных заболеваний. В наше время физиотерапевты являются незаменимым звеном в медицине.</a:t>
            </a:r>
            <a:endParaRPr lang="ru-RU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500" b="1" i="1" u="sng" dirty="0" smtClean="0">
                <a:solidFill>
                  <a:srgbClr val="C00000"/>
                </a:solidFill>
              </a:rPr>
              <a:t>Юбилейные даты  в развитии физиотерапии, исполняющиеся в 2023 году</a:t>
            </a:r>
          </a:p>
          <a:p>
            <a:r>
              <a:rPr lang="ru-RU" sz="1500" b="1" dirty="0" smtClean="0">
                <a:solidFill>
                  <a:srgbClr val="C00000"/>
                </a:solidFill>
              </a:rPr>
              <a:t>Свое столетие ( 1923-2023гг. ) отмечает один из старейших авторитетных отечественных медицинских журналов – «Вопросы курортологии, физиотерапии и лечебной физической культуры», привнесший неоценимый вклад в развитие Российской системы санаторно-курортного дела и восстановительной медицины.</a:t>
            </a:r>
            <a:r>
              <a:rPr lang="ru-RU" sz="1500" dirty="0" smtClean="0">
                <a:solidFill>
                  <a:srgbClr val="C00000"/>
                </a:solidFill>
              </a:rPr>
              <a:t>( </a:t>
            </a:r>
            <a:r>
              <a:rPr lang="ru-RU" sz="1500" dirty="0" err="1" smtClean="0">
                <a:solidFill>
                  <a:srgbClr val="C00000"/>
                </a:solidFill>
              </a:rPr>
              <a:t>Кончугова</a:t>
            </a:r>
            <a:r>
              <a:rPr lang="ru-RU" sz="1500" dirty="0" smtClean="0">
                <a:solidFill>
                  <a:srgbClr val="C00000"/>
                </a:solidFill>
              </a:rPr>
              <a:t> Т.В. К 100-летнему юбилею журнала «Вопросы курортологии, физиотерапии и лечебной физической культуры/ </a:t>
            </a:r>
            <a:r>
              <a:rPr lang="ru-RU" sz="1500" dirty="0" err="1" smtClean="0">
                <a:solidFill>
                  <a:srgbClr val="C00000"/>
                </a:solidFill>
              </a:rPr>
              <a:t>Т.В.Кончугова</a:t>
            </a:r>
            <a:r>
              <a:rPr lang="ru-RU" sz="1500" dirty="0" smtClean="0">
                <a:solidFill>
                  <a:srgbClr val="C00000"/>
                </a:solidFill>
              </a:rPr>
              <a:t>, </a:t>
            </a:r>
            <a:r>
              <a:rPr lang="ru-RU" sz="1500" dirty="0" err="1" smtClean="0">
                <a:solidFill>
                  <a:srgbClr val="C00000"/>
                </a:solidFill>
              </a:rPr>
              <a:t>А.Н.Разумов</a:t>
            </a:r>
            <a:r>
              <a:rPr lang="ru-RU" sz="1500" dirty="0" smtClean="0">
                <a:solidFill>
                  <a:srgbClr val="C00000"/>
                </a:solidFill>
              </a:rPr>
              <a:t>// Вопросы курортологии, физиотерапии и лечебной физической культуры.-2023.-№1.-С.5.)</a:t>
            </a:r>
          </a:p>
          <a:p>
            <a:r>
              <a:rPr lang="ru-RU" sz="1500" b="1" dirty="0" smtClean="0">
                <a:solidFill>
                  <a:srgbClr val="C00000"/>
                </a:solidFill>
              </a:rPr>
              <a:t>135 лет исполняется первой кафедре физических методов лечения в России. Сегодня здесь функционирует прогрессивный образовательный процесс подготовки специалистов по медицинской реабилитации и физиотерапии, развиваются перспективные направления научных исследований , которые затем успешно внедряются в практику. (Пономаренко Г.Н. Первой кафедре физических методов лечения в России – 135 лет</a:t>
            </a:r>
            <a:r>
              <a:rPr lang="ru-RU" sz="1500" dirty="0" smtClean="0">
                <a:solidFill>
                  <a:srgbClr val="C00000"/>
                </a:solidFill>
              </a:rPr>
              <a:t>/</a:t>
            </a:r>
            <a:r>
              <a:rPr lang="ru-RU" sz="1500" dirty="0" err="1" smtClean="0">
                <a:solidFill>
                  <a:srgbClr val="C00000"/>
                </a:solidFill>
              </a:rPr>
              <a:t>Г.Н.Пономаренко</a:t>
            </a:r>
            <a:r>
              <a:rPr lang="ru-RU" sz="1500" dirty="0" smtClean="0">
                <a:solidFill>
                  <a:srgbClr val="C00000"/>
                </a:solidFill>
              </a:rPr>
              <a:t>, </a:t>
            </a:r>
            <a:r>
              <a:rPr lang="ru-RU" sz="1500" dirty="0" err="1" smtClean="0">
                <a:solidFill>
                  <a:srgbClr val="C00000"/>
                </a:solidFill>
              </a:rPr>
              <a:t>А.М.Чернышов</a:t>
            </a:r>
            <a:r>
              <a:rPr lang="ru-RU" sz="1500" dirty="0" smtClean="0">
                <a:solidFill>
                  <a:srgbClr val="C00000"/>
                </a:solidFill>
              </a:rPr>
              <a:t>, </a:t>
            </a:r>
            <a:r>
              <a:rPr lang="ru-RU" sz="1500" dirty="0" err="1" smtClean="0">
                <a:solidFill>
                  <a:srgbClr val="C00000"/>
                </a:solidFill>
              </a:rPr>
              <a:t>Н.Н.Махоткина</a:t>
            </a:r>
            <a:r>
              <a:rPr lang="ru-RU" sz="1500" dirty="0" smtClean="0">
                <a:solidFill>
                  <a:srgbClr val="C00000"/>
                </a:solidFill>
              </a:rPr>
              <a:t>// Вопросы курортологии, физиотерапии и лечебной физической культуры.-2023.-№1.-С.69.)</a:t>
            </a:r>
          </a:p>
          <a:p>
            <a:r>
              <a:rPr lang="ru-RU" sz="1500" b="1" dirty="0" smtClean="0">
                <a:solidFill>
                  <a:srgbClr val="C00000"/>
                </a:solidFill>
              </a:rPr>
              <a:t>80 лет со дня рождения академика </a:t>
            </a:r>
            <a:r>
              <a:rPr lang="ru-RU" sz="1500" b="1" dirty="0" err="1" smtClean="0">
                <a:solidFill>
                  <a:srgbClr val="C00000"/>
                </a:solidFill>
              </a:rPr>
              <a:t>Улащика</a:t>
            </a:r>
            <a:r>
              <a:rPr lang="ru-RU" sz="1500" b="1" dirty="0" smtClean="0">
                <a:solidFill>
                  <a:srgbClr val="C00000"/>
                </a:solidFill>
              </a:rPr>
              <a:t> Владимира Сергеевича - выдающегося ученого в области физиотерапии, восстановительной и интегративной медицины, организатора здравоохранения, внесшего огромный вклад в развитие отечественной и зарубежной физиотерапии и курортологии. </a:t>
            </a:r>
            <a:r>
              <a:rPr lang="ru-RU" sz="1500" dirty="0" smtClean="0">
                <a:solidFill>
                  <a:srgbClr val="C00000"/>
                </a:solidFill>
              </a:rPr>
              <a:t>( Разумов А.Н. Слово о </a:t>
            </a:r>
            <a:r>
              <a:rPr lang="ru-RU" sz="1500" dirty="0" err="1" smtClean="0">
                <a:solidFill>
                  <a:srgbClr val="C00000"/>
                </a:solidFill>
              </a:rPr>
              <a:t>В.С.Улащике</a:t>
            </a:r>
            <a:r>
              <a:rPr lang="ru-RU" sz="1500" dirty="0" smtClean="0">
                <a:solidFill>
                  <a:srgbClr val="C00000"/>
                </a:solidFill>
              </a:rPr>
              <a:t> (к 80-летию со дня рождения)/</a:t>
            </a:r>
            <a:r>
              <a:rPr lang="ru-RU" sz="1500" dirty="0" err="1" smtClean="0">
                <a:solidFill>
                  <a:srgbClr val="C00000"/>
                </a:solidFill>
              </a:rPr>
              <a:t>А.Н.Разумов,А.П.Сиваков,Г.Н.Пономаренко</a:t>
            </a:r>
            <a:r>
              <a:rPr lang="ru-RU" sz="1500" dirty="0" smtClean="0">
                <a:solidFill>
                  <a:srgbClr val="C00000"/>
                </a:solidFill>
              </a:rPr>
              <a:t>//Вопросы курортологии, физиотерапии и лечебной физической культуры.-2023.-№2.-С.69.)</a:t>
            </a: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3636085" cy="118648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1200" dirty="0" smtClean="0">
                <a:solidFill>
                  <a:srgbClr val="C00000"/>
                </a:solidFill>
              </a:rPr>
              <a:t>Техника и методики физиотерапевтических процедур ( справочник)/ Под ред. В. М. Боголюбова.-М.: Издательство БИНОМ, 2022.-464с.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86" t="3931" r="11296" b="5466"/>
          <a:stretch/>
        </p:blipFill>
        <p:spPr>
          <a:xfrm>
            <a:off x="5122606" y="924232"/>
            <a:ext cx="2900517" cy="443434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2420888"/>
            <a:ext cx="4032448" cy="280831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Справочник содержит сведения о технике и методиках процедур, которые применяются в физиотерапии. Наряду с классическими аппаратами и методиками представлены новые, такие , как лазеротерапия, КВЧ- терапия,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галотерапия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описаны особенности проведения физиотерапевтических процедур у детей. Проведены характеристики аппаратов, методики физиотерапии, техника безопасности при работе с аппаратурой.</a:t>
            </a:r>
          </a:p>
        </p:txBody>
      </p:sp>
    </p:spTree>
    <p:extLst>
      <p:ext uri="{BB962C8B-B14F-4D97-AF65-F5344CB8AC3E}">
        <p14:creationId xmlns:p14="http://schemas.microsoft.com/office/powerpoint/2010/main" val="17075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3636085" cy="125849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Кулишова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Т.В. Общая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физиотерапия:учебно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методическое пособие/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Т.В.Кулишова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Н.А. Табашникова,А.Н.Каркавина.-2-е изд., стереотип.-Москва: ИНФРА-М, 2020.-131с.</a:t>
            </a:r>
            <a:b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4735" r="6475" b="3657"/>
          <a:stretch/>
        </p:blipFill>
        <p:spPr>
          <a:xfrm>
            <a:off x="5148064" y="908720"/>
            <a:ext cx="3164314" cy="46823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2420888"/>
            <a:ext cx="3820708" cy="324036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endParaRPr lang="ru-RU" dirty="0" smtClean="0"/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учебно-методическом пособии представлены материалы по разделам общей физиотерапии. Пособие включает в себя содержание занятий, таблицы с информацией по каждому методу физиотерапии, ситуационные задачи, тесты. 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Предназначено для врачей, проходящих обучение по специальности «Физиотерапия», а также для врачей других специальностей с целью формирования комплексов лечения различных заболеваний.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836712"/>
            <a:ext cx="3636085" cy="118648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200" dirty="0" err="1" smtClean="0">
                <a:solidFill>
                  <a:srgbClr val="C00000"/>
                </a:solidFill>
              </a:rPr>
              <a:t>Любчик</a:t>
            </a:r>
            <a:r>
              <a:rPr lang="ru-RU" sz="1200" dirty="0" smtClean="0">
                <a:solidFill>
                  <a:srgbClr val="C00000"/>
                </a:solidFill>
              </a:rPr>
              <a:t> В.Н. Лечебные грязи Крыма: монография/ </a:t>
            </a:r>
            <a:r>
              <a:rPr lang="ru-RU" sz="1200" dirty="0" err="1" smtClean="0">
                <a:solidFill>
                  <a:srgbClr val="C00000"/>
                </a:solidFill>
              </a:rPr>
              <a:t>В.Н.Любчик</a:t>
            </a:r>
            <a:r>
              <a:rPr lang="ru-RU" sz="1200" dirty="0" smtClean="0">
                <a:solidFill>
                  <a:srgbClr val="C00000"/>
                </a:solidFill>
              </a:rPr>
              <a:t>, </a:t>
            </a:r>
            <a:r>
              <a:rPr lang="ru-RU" sz="1200" dirty="0" err="1" smtClean="0">
                <a:solidFill>
                  <a:srgbClr val="C00000"/>
                </a:solidFill>
              </a:rPr>
              <a:t>В.В.Ежов</a:t>
            </a:r>
            <a:r>
              <a:rPr lang="ru-RU" sz="1200" dirty="0" smtClean="0">
                <a:solidFill>
                  <a:srgbClr val="C00000"/>
                </a:solidFill>
              </a:rPr>
              <a:t>- М.: ИНФРА-М, 2019.-144с.</a:t>
            </a:r>
            <a:br>
              <a:rPr lang="ru-RU" sz="1200" dirty="0" smtClean="0">
                <a:solidFill>
                  <a:srgbClr val="C00000"/>
                </a:solidFill>
              </a:rPr>
            </a:br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6" t="4131" r="6742" b="6069"/>
          <a:stretch/>
        </p:blipFill>
        <p:spPr>
          <a:xfrm>
            <a:off x="5076056" y="836712"/>
            <a:ext cx="3234527" cy="461104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1" y="2276872"/>
            <a:ext cx="3672408" cy="336044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монографии систематизированы данные о лечебном применении грязей Крыма. Даны современные представления о механизме действия и методиках грязелечения. Описаны виды процедур грязелечения и базовые принципы их проведения.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Монография предназначена для врачей и специалистов, работающих в реабилитационных центрах, санаториях,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бальнеогрязелечебницах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пансионатах с лечением, спортивных и оздоровительных центрах, СПА-отелях, а также студентов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медвузов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6165304"/>
            <a:ext cx="59859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Материал подготовлен главным библиотекарем отдела научной информации </a:t>
            </a:r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Кучук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 Е.А.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270</TotalTime>
  <Words>637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8 сентября – Международный день физиотерапии и День физиотерапевта</vt:lpstr>
      <vt:lpstr>Презентация PowerPoint</vt:lpstr>
      <vt:lpstr>Техника и методики физиотерапевтических процедур ( справочник)/ Под ред. В. М. Боголюбова.-М.: Издательство БИНОМ, 2022.-464с. </vt:lpstr>
      <vt:lpstr>Кулишова Т.В. Общая физиотерапия:учебно- методическое пособие/ Т.В.Кулишова, Н.А. Табашникова,А.Н.Каркавина.-2-е изд., стереотип.-Москва: ИНФРА-М, 2020.-131с. </vt:lpstr>
      <vt:lpstr>Любчик В.Н. Лечебные грязи Крыма: монография/ В.Н.Любчик, В.В.Ежов- М.: ИНФРА-М, 2019.-144с.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Komplektovanie</dc:creator>
  <cp:lastModifiedBy>Komplektovanie</cp:lastModifiedBy>
  <cp:revision>27</cp:revision>
  <dcterms:created xsi:type="dcterms:W3CDTF">2023-08-31T06:49:29Z</dcterms:created>
  <dcterms:modified xsi:type="dcterms:W3CDTF">2023-09-06T07:47:51Z</dcterms:modified>
</cp:coreProperties>
</file>